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7" r:id="rId4"/>
    <p:sldId id="265" r:id="rId5"/>
    <p:sldId id="261" r:id="rId6"/>
    <p:sldId id="268" r:id="rId7"/>
    <p:sldId id="271" r:id="rId8"/>
    <p:sldId id="273" r:id="rId9"/>
    <p:sldId id="266" r:id="rId10"/>
    <p:sldId id="276" r:id="rId11"/>
    <p:sldId id="275" r:id="rId12"/>
    <p:sldId id="259" r:id="rId13"/>
    <p:sldId id="269" r:id="rId14"/>
    <p:sldId id="264" r:id="rId15"/>
  </p:sldIdLst>
  <p:sldSz cx="12192000" cy="6858000"/>
  <p:notesSz cx="6889750" cy="96710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B0C"/>
    <a:srgbClr val="299CB1"/>
    <a:srgbClr val="451531"/>
    <a:srgbClr val="E6E6E6"/>
    <a:srgbClr val="D0D0D0"/>
    <a:srgbClr val="F7F7F7"/>
    <a:srgbClr val="EBAB73"/>
    <a:srgbClr val="B3093F"/>
    <a:srgbClr val="A5BEFA"/>
    <a:srgbClr val="64B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F17353-358E-4C81-BC3A-B138033299B3}" v="40" dt="2022-07-17T02:03:02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ilanunesbatalha22@hotmail.com" userId="0872168f35b207da" providerId="LiveId" clId="{ECF17353-358E-4C81-BC3A-B138033299B3}"/>
    <pc:docChg chg="undo custSel addSld delSld modSld sldOrd">
      <pc:chgData name="kamilanunesbatalha22@hotmail.com" userId="0872168f35b207da" providerId="LiveId" clId="{ECF17353-358E-4C81-BC3A-B138033299B3}" dt="2022-07-17T02:04:23.392" v="1462" actId="20577"/>
      <pc:docMkLst>
        <pc:docMk/>
      </pc:docMkLst>
      <pc:sldChg chg="addSp delSp modSp mod">
        <pc:chgData name="kamilanunesbatalha22@hotmail.com" userId="0872168f35b207da" providerId="LiveId" clId="{ECF17353-358E-4C81-BC3A-B138033299B3}" dt="2022-07-17T02:03:09.906" v="1453" actId="1076"/>
        <pc:sldMkLst>
          <pc:docMk/>
          <pc:sldMk cId="686354240" sldId="259"/>
        </pc:sldMkLst>
        <pc:spChg chg="mod">
          <ac:chgData name="kamilanunesbatalha22@hotmail.com" userId="0872168f35b207da" providerId="LiveId" clId="{ECF17353-358E-4C81-BC3A-B138033299B3}" dt="2022-07-17T02:00:40.641" v="1394" actId="207"/>
          <ac:spMkLst>
            <pc:docMk/>
            <pc:sldMk cId="686354240" sldId="259"/>
            <ac:spMk id="16" creationId="{0C7D4EB0-9C5A-9116-822B-394A8135C67D}"/>
          </ac:spMkLst>
        </pc:spChg>
        <pc:spChg chg="del mod">
          <ac:chgData name="kamilanunesbatalha22@hotmail.com" userId="0872168f35b207da" providerId="LiveId" clId="{ECF17353-358E-4C81-BC3A-B138033299B3}" dt="2022-07-17T02:01:04.288" v="1398" actId="478"/>
          <ac:spMkLst>
            <pc:docMk/>
            <pc:sldMk cId="686354240" sldId="259"/>
            <ac:spMk id="17" creationId="{7D4A05FF-2FC4-0795-8DEB-634CED7B8175}"/>
          </ac:spMkLst>
        </pc:spChg>
        <pc:spChg chg="del mod">
          <ac:chgData name="kamilanunesbatalha22@hotmail.com" userId="0872168f35b207da" providerId="LiveId" clId="{ECF17353-358E-4C81-BC3A-B138033299B3}" dt="2022-07-17T02:01:08.868" v="1400" actId="478"/>
          <ac:spMkLst>
            <pc:docMk/>
            <pc:sldMk cId="686354240" sldId="259"/>
            <ac:spMk id="18" creationId="{8A3C3724-4690-450E-F723-BF47481F74AD}"/>
          </ac:spMkLst>
        </pc:spChg>
        <pc:spChg chg="mod">
          <ac:chgData name="kamilanunesbatalha22@hotmail.com" userId="0872168f35b207da" providerId="LiveId" clId="{ECF17353-358E-4C81-BC3A-B138033299B3}" dt="2022-07-17T02:02:20.718" v="1449" actId="20577"/>
          <ac:spMkLst>
            <pc:docMk/>
            <pc:sldMk cId="686354240" sldId="259"/>
            <ac:spMk id="19" creationId="{5588476C-F152-AB51-DC53-4F6AC949B15E}"/>
          </ac:spMkLst>
        </pc:spChg>
        <pc:spChg chg="mod">
          <ac:chgData name="kamilanunesbatalha22@hotmail.com" userId="0872168f35b207da" providerId="LiveId" clId="{ECF17353-358E-4C81-BC3A-B138033299B3}" dt="2022-07-17T02:00:54.695" v="1395" actId="207"/>
          <ac:spMkLst>
            <pc:docMk/>
            <pc:sldMk cId="686354240" sldId="259"/>
            <ac:spMk id="20" creationId="{2BF5404A-36CF-6A46-86A0-BA93E81D5B9D}"/>
          </ac:spMkLst>
        </pc:spChg>
        <pc:spChg chg="del mod">
          <ac:chgData name="kamilanunesbatalha22@hotmail.com" userId="0872168f35b207da" providerId="LiveId" clId="{ECF17353-358E-4C81-BC3A-B138033299B3}" dt="2022-07-17T02:01:02.836" v="1397" actId="478"/>
          <ac:spMkLst>
            <pc:docMk/>
            <pc:sldMk cId="686354240" sldId="259"/>
            <ac:spMk id="21" creationId="{22FAF7A7-E2F5-D091-C6FF-FD40A4C08DAE}"/>
          </ac:spMkLst>
        </pc:spChg>
        <pc:spChg chg="mod">
          <ac:chgData name="kamilanunesbatalha22@hotmail.com" userId="0872168f35b207da" providerId="LiveId" clId="{ECF17353-358E-4C81-BC3A-B138033299B3}" dt="2022-07-17T01:46:45.386" v="1189" actId="20577"/>
          <ac:spMkLst>
            <pc:docMk/>
            <pc:sldMk cId="686354240" sldId="259"/>
            <ac:spMk id="22" creationId="{C15FD988-D907-74C1-5F36-51622E6C3BC6}"/>
          </ac:spMkLst>
        </pc:spChg>
        <pc:spChg chg="add mod">
          <ac:chgData name="kamilanunesbatalha22@hotmail.com" userId="0872168f35b207da" providerId="LiveId" clId="{ECF17353-358E-4C81-BC3A-B138033299B3}" dt="2022-07-17T02:01:16.949" v="1402" actId="1076"/>
          <ac:spMkLst>
            <pc:docMk/>
            <pc:sldMk cId="686354240" sldId="259"/>
            <ac:spMk id="23" creationId="{87E17145-3D44-06E7-E12C-D7B785ACAA33}"/>
          </ac:spMkLst>
        </pc:spChg>
        <pc:spChg chg="add del mod">
          <ac:chgData name="kamilanunesbatalha22@hotmail.com" userId="0872168f35b207da" providerId="LiveId" clId="{ECF17353-358E-4C81-BC3A-B138033299B3}" dt="2022-07-17T01:47:16.421" v="1192" actId="478"/>
          <ac:spMkLst>
            <pc:docMk/>
            <pc:sldMk cId="686354240" sldId="259"/>
            <ac:spMk id="23" creationId="{BBA06E1E-66E7-BEAF-7109-56C40C6D11DB}"/>
          </ac:spMkLst>
        </pc:spChg>
        <pc:spChg chg="add del mod">
          <ac:chgData name="kamilanunesbatalha22@hotmail.com" userId="0872168f35b207da" providerId="LiveId" clId="{ECF17353-358E-4C81-BC3A-B138033299B3}" dt="2022-07-17T02:01:07.615" v="1399" actId="478"/>
          <ac:spMkLst>
            <pc:docMk/>
            <pc:sldMk cId="686354240" sldId="259"/>
            <ac:spMk id="24" creationId="{02CFE722-933C-7700-4D09-9A3692AF1507}"/>
          </ac:spMkLst>
        </pc:spChg>
        <pc:spChg chg="add mod">
          <ac:chgData name="kamilanunesbatalha22@hotmail.com" userId="0872168f35b207da" providerId="LiveId" clId="{ECF17353-358E-4C81-BC3A-B138033299B3}" dt="2022-07-17T02:01:22.461" v="1404" actId="1076"/>
          <ac:spMkLst>
            <pc:docMk/>
            <pc:sldMk cId="686354240" sldId="259"/>
            <ac:spMk id="25" creationId="{AA083F22-88C6-6BFE-9AFA-42729702BCFB}"/>
          </ac:spMkLst>
        </pc:spChg>
        <pc:spChg chg="add mod">
          <ac:chgData name="kamilanunesbatalha22@hotmail.com" userId="0872168f35b207da" providerId="LiveId" clId="{ECF17353-358E-4C81-BC3A-B138033299B3}" dt="2022-07-17T02:03:01.393" v="1451" actId="1076"/>
          <ac:spMkLst>
            <pc:docMk/>
            <pc:sldMk cId="686354240" sldId="259"/>
            <ac:spMk id="26" creationId="{6A7C1D08-9B45-3B87-12E8-71FB843063F5}"/>
          </ac:spMkLst>
        </pc:spChg>
        <pc:spChg chg="add mod">
          <ac:chgData name="kamilanunesbatalha22@hotmail.com" userId="0872168f35b207da" providerId="LiveId" clId="{ECF17353-358E-4C81-BC3A-B138033299B3}" dt="2022-07-17T02:03:09.906" v="1453" actId="1076"/>
          <ac:spMkLst>
            <pc:docMk/>
            <pc:sldMk cId="686354240" sldId="259"/>
            <ac:spMk id="27" creationId="{3E8BD38F-3AD0-DEE3-CC3E-7748F1EA82A9}"/>
          </ac:spMkLst>
        </pc:spChg>
      </pc:sldChg>
      <pc:sldChg chg="addSp delSp modSp mod ord">
        <pc:chgData name="kamilanunesbatalha22@hotmail.com" userId="0872168f35b207da" providerId="LiveId" clId="{ECF17353-358E-4C81-BC3A-B138033299B3}" dt="2022-07-17T02:04:23.392" v="1462" actId="20577"/>
        <pc:sldMkLst>
          <pc:docMk/>
          <pc:sldMk cId="1185273079" sldId="261"/>
        </pc:sldMkLst>
        <pc:spChg chg="add mod ord">
          <ac:chgData name="kamilanunesbatalha22@hotmail.com" userId="0872168f35b207da" providerId="LiveId" clId="{ECF17353-358E-4C81-BC3A-B138033299B3}" dt="2022-07-17T00:39:33.230" v="179" actId="164"/>
          <ac:spMkLst>
            <pc:docMk/>
            <pc:sldMk cId="1185273079" sldId="261"/>
            <ac:spMk id="20" creationId="{BC7491BC-F744-CF10-ABD4-CB7F257A898B}"/>
          </ac:spMkLst>
        </pc:spChg>
        <pc:spChg chg="add mod">
          <ac:chgData name="kamilanunesbatalha22@hotmail.com" userId="0872168f35b207da" providerId="LiveId" clId="{ECF17353-358E-4C81-BC3A-B138033299B3}" dt="2022-07-17T00:40:12.740" v="188" actId="164"/>
          <ac:spMkLst>
            <pc:docMk/>
            <pc:sldMk cId="1185273079" sldId="261"/>
            <ac:spMk id="21" creationId="{D04F8276-C2B1-4AEF-F893-63EB99C42E47}"/>
          </ac:spMkLst>
        </pc:spChg>
        <pc:spChg chg="add mod">
          <ac:chgData name="kamilanunesbatalha22@hotmail.com" userId="0872168f35b207da" providerId="LiveId" clId="{ECF17353-358E-4C81-BC3A-B138033299B3}" dt="2022-07-17T00:40:23.865" v="190" actId="164"/>
          <ac:spMkLst>
            <pc:docMk/>
            <pc:sldMk cId="1185273079" sldId="261"/>
            <ac:spMk id="22" creationId="{83597921-88DD-621B-FD66-B171A7488461}"/>
          </ac:spMkLst>
        </pc:spChg>
        <pc:spChg chg="add mod">
          <ac:chgData name="kamilanunesbatalha22@hotmail.com" userId="0872168f35b207da" providerId="LiveId" clId="{ECF17353-358E-4C81-BC3A-B138033299B3}" dt="2022-07-17T00:41:53.643" v="202" actId="164"/>
          <ac:spMkLst>
            <pc:docMk/>
            <pc:sldMk cId="1185273079" sldId="261"/>
            <ac:spMk id="23" creationId="{736A34B3-243B-1368-9D41-B3E5B7A7C5F8}"/>
          </ac:spMkLst>
        </pc:spChg>
        <pc:spChg chg="add mod">
          <ac:chgData name="kamilanunesbatalha22@hotmail.com" userId="0872168f35b207da" providerId="LiveId" clId="{ECF17353-358E-4C81-BC3A-B138033299B3}" dt="2022-07-17T00:40:55.901" v="195" actId="1076"/>
          <ac:spMkLst>
            <pc:docMk/>
            <pc:sldMk cId="1185273079" sldId="261"/>
            <ac:spMk id="28" creationId="{67C66FE4-5D69-7222-B982-AD189B67C5EE}"/>
          </ac:spMkLst>
        </pc:spChg>
        <pc:spChg chg="add mod">
          <ac:chgData name="kamilanunesbatalha22@hotmail.com" userId="0872168f35b207da" providerId="LiveId" clId="{ECF17353-358E-4C81-BC3A-B138033299B3}" dt="2022-07-17T01:05:13.127" v="573" actId="1076"/>
          <ac:spMkLst>
            <pc:docMk/>
            <pc:sldMk cId="1185273079" sldId="261"/>
            <ac:spMk id="29" creationId="{EEB535FC-4D7F-A777-4DCC-F76854E2B674}"/>
          </ac:spMkLst>
        </pc:spChg>
        <pc:spChg chg="add del mod">
          <ac:chgData name="kamilanunesbatalha22@hotmail.com" userId="0872168f35b207da" providerId="LiveId" clId="{ECF17353-358E-4C81-BC3A-B138033299B3}" dt="2022-07-17T00:41:30.942" v="199" actId="478"/>
          <ac:spMkLst>
            <pc:docMk/>
            <pc:sldMk cId="1185273079" sldId="261"/>
            <ac:spMk id="30" creationId="{F89F9FA5-AF97-2B7B-D6B6-BCB9F5D0AD0B}"/>
          </ac:spMkLst>
        </pc:spChg>
        <pc:spChg chg="mod topLvl">
          <ac:chgData name="kamilanunesbatalha22@hotmail.com" userId="0872168f35b207da" providerId="LiveId" clId="{ECF17353-358E-4C81-BC3A-B138033299B3}" dt="2022-07-17T00:39:22.890" v="177" actId="164"/>
          <ac:spMkLst>
            <pc:docMk/>
            <pc:sldMk cId="1185273079" sldId="261"/>
            <ac:spMk id="33" creationId="{70AD89D7-589E-FFF3-14FA-4851A885E4EF}"/>
          </ac:spMkLst>
        </pc:spChg>
        <pc:spChg chg="del mod">
          <ac:chgData name="kamilanunesbatalha22@hotmail.com" userId="0872168f35b207da" providerId="LiveId" clId="{ECF17353-358E-4C81-BC3A-B138033299B3}" dt="2022-07-17T00:34:04.982" v="109" actId="478"/>
          <ac:spMkLst>
            <pc:docMk/>
            <pc:sldMk cId="1185273079" sldId="261"/>
            <ac:spMk id="34" creationId="{0A1DBA03-AF81-030B-05C4-875C52B90C08}"/>
          </ac:spMkLst>
        </pc:spChg>
        <pc:spChg chg="mod topLvl">
          <ac:chgData name="kamilanunesbatalha22@hotmail.com" userId="0872168f35b207da" providerId="LiveId" clId="{ECF17353-358E-4C81-BC3A-B138033299B3}" dt="2022-07-17T01:04:49.811" v="568" actId="14100"/>
          <ac:spMkLst>
            <pc:docMk/>
            <pc:sldMk cId="1185273079" sldId="261"/>
            <ac:spMk id="35" creationId="{1B661964-ACE9-9D90-D588-86116082FF3C}"/>
          </ac:spMkLst>
        </pc:spChg>
        <pc:spChg chg="add mod">
          <ac:chgData name="kamilanunesbatalha22@hotmail.com" userId="0872168f35b207da" providerId="LiveId" clId="{ECF17353-358E-4C81-BC3A-B138033299B3}" dt="2022-07-17T01:05:22.654" v="574" actId="1076"/>
          <ac:spMkLst>
            <pc:docMk/>
            <pc:sldMk cId="1185273079" sldId="261"/>
            <ac:spMk id="36" creationId="{122F7323-8EE8-6D6A-125B-A72C77111D64}"/>
          </ac:spMkLst>
        </pc:spChg>
        <pc:spChg chg="add del mod">
          <ac:chgData name="kamilanunesbatalha22@hotmail.com" userId="0872168f35b207da" providerId="LiveId" clId="{ECF17353-358E-4C81-BC3A-B138033299B3}" dt="2022-07-17T00:42:20.929" v="206" actId="478"/>
          <ac:spMkLst>
            <pc:docMk/>
            <pc:sldMk cId="1185273079" sldId="261"/>
            <ac:spMk id="37" creationId="{30E95D30-E522-7BFD-4D53-9646DD6A178C}"/>
          </ac:spMkLst>
        </pc:spChg>
        <pc:spChg chg="del mod topLvl">
          <ac:chgData name="kamilanunesbatalha22@hotmail.com" userId="0872168f35b207da" providerId="LiveId" clId="{ECF17353-358E-4C81-BC3A-B138033299B3}" dt="2022-07-17T00:36:39.616" v="145" actId="478"/>
          <ac:spMkLst>
            <pc:docMk/>
            <pc:sldMk cId="1185273079" sldId="261"/>
            <ac:spMk id="41" creationId="{C0174EB6-505A-CBBF-D802-F957EB7524A4}"/>
          </ac:spMkLst>
        </pc:spChg>
        <pc:spChg chg="del mod">
          <ac:chgData name="kamilanunesbatalha22@hotmail.com" userId="0872168f35b207da" providerId="LiveId" clId="{ECF17353-358E-4C81-BC3A-B138033299B3}" dt="2022-07-17T00:34:07.822" v="110" actId="478"/>
          <ac:spMkLst>
            <pc:docMk/>
            <pc:sldMk cId="1185273079" sldId="261"/>
            <ac:spMk id="42" creationId="{E4FD9598-0F4C-4607-22A1-C8845D521B0B}"/>
          </ac:spMkLst>
        </pc:spChg>
        <pc:spChg chg="mod ord topLvl">
          <ac:chgData name="kamilanunesbatalha22@hotmail.com" userId="0872168f35b207da" providerId="LiveId" clId="{ECF17353-358E-4C81-BC3A-B138033299B3}" dt="2022-07-17T02:04:23.392" v="1462" actId="20577"/>
          <ac:spMkLst>
            <pc:docMk/>
            <pc:sldMk cId="1185273079" sldId="261"/>
            <ac:spMk id="43" creationId="{56F147ED-D90E-7EFF-36F1-D5FC4AD8EF3B}"/>
          </ac:spMkLst>
        </pc:spChg>
        <pc:spChg chg="del mod topLvl">
          <ac:chgData name="kamilanunesbatalha22@hotmail.com" userId="0872168f35b207da" providerId="LiveId" clId="{ECF17353-358E-4C81-BC3A-B138033299B3}" dt="2022-07-17T00:35:13.763" v="123" actId="478"/>
          <ac:spMkLst>
            <pc:docMk/>
            <pc:sldMk cId="1185273079" sldId="261"/>
            <ac:spMk id="45" creationId="{CA8F7220-CE80-EA54-05EB-00466AE180DE}"/>
          </ac:spMkLst>
        </pc:spChg>
        <pc:spChg chg="del mod">
          <ac:chgData name="kamilanunesbatalha22@hotmail.com" userId="0872168f35b207da" providerId="LiveId" clId="{ECF17353-358E-4C81-BC3A-B138033299B3}" dt="2022-07-17T00:33:58.147" v="108" actId="478"/>
          <ac:spMkLst>
            <pc:docMk/>
            <pc:sldMk cId="1185273079" sldId="261"/>
            <ac:spMk id="46" creationId="{338956B4-890B-EA28-4539-FF5D8FC80D77}"/>
          </ac:spMkLst>
        </pc:spChg>
        <pc:spChg chg="mod topLvl">
          <ac:chgData name="kamilanunesbatalha22@hotmail.com" userId="0872168f35b207da" providerId="LiveId" clId="{ECF17353-358E-4C81-BC3A-B138033299B3}" dt="2022-07-17T01:05:01.185" v="572" actId="120"/>
          <ac:spMkLst>
            <pc:docMk/>
            <pc:sldMk cId="1185273079" sldId="261"/>
            <ac:spMk id="47" creationId="{C5C1E97E-2D17-3973-EA25-52A25CD8EA4E}"/>
          </ac:spMkLst>
        </pc:spChg>
        <pc:spChg chg="add del mod topLvl">
          <ac:chgData name="kamilanunesbatalha22@hotmail.com" userId="0872168f35b207da" providerId="LiveId" clId="{ECF17353-358E-4C81-BC3A-B138033299B3}" dt="2022-07-17T00:37:19.077" v="157" actId="478"/>
          <ac:spMkLst>
            <pc:docMk/>
            <pc:sldMk cId="1185273079" sldId="261"/>
            <ac:spMk id="49" creationId="{AC996367-D81F-8610-D448-DA28BABFA390}"/>
          </ac:spMkLst>
        </pc:spChg>
        <pc:spChg chg="del">
          <ac:chgData name="kamilanunesbatalha22@hotmail.com" userId="0872168f35b207da" providerId="LiveId" clId="{ECF17353-358E-4C81-BC3A-B138033299B3}" dt="2022-07-17T00:34:12.756" v="111" actId="478"/>
          <ac:spMkLst>
            <pc:docMk/>
            <pc:sldMk cId="1185273079" sldId="261"/>
            <ac:spMk id="50" creationId="{811334A0-659C-3F1B-83DE-8F82E5B20ECE}"/>
          </ac:spMkLst>
        </pc:spChg>
        <pc:spChg chg="mod ord topLvl">
          <ac:chgData name="kamilanunesbatalha22@hotmail.com" userId="0872168f35b207da" providerId="LiveId" clId="{ECF17353-358E-4C81-BC3A-B138033299B3}" dt="2022-07-17T01:04:09.551" v="556" actId="2711"/>
          <ac:spMkLst>
            <pc:docMk/>
            <pc:sldMk cId="1185273079" sldId="261"/>
            <ac:spMk id="51" creationId="{F1A98B4A-9F27-C05B-2881-CBB9FDC78880}"/>
          </ac:spMkLst>
        </pc:spChg>
        <pc:spChg chg="mod">
          <ac:chgData name="kamilanunesbatalha22@hotmail.com" userId="0872168f35b207da" providerId="LiveId" clId="{ECF17353-358E-4C81-BC3A-B138033299B3}" dt="2022-07-17T01:41:20.391" v="1135" actId="20577"/>
          <ac:spMkLst>
            <pc:docMk/>
            <pc:sldMk cId="1185273079" sldId="261"/>
            <ac:spMk id="52" creationId="{117D6664-05E5-1E80-465E-D9A9CCAA9F9F}"/>
          </ac:spMkLst>
        </pc:spChg>
        <pc:spChg chg="mod">
          <ac:chgData name="kamilanunesbatalha22@hotmail.com" userId="0872168f35b207da" providerId="LiveId" clId="{ECF17353-358E-4C81-BC3A-B138033299B3}" dt="2022-07-17T00:27:09.605" v="51" actId="20577"/>
          <ac:spMkLst>
            <pc:docMk/>
            <pc:sldMk cId="1185273079" sldId="261"/>
            <ac:spMk id="53" creationId="{92D76E6A-3B9A-804A-76AA-547DBC379AB7}"/>
          </ac:spMkLst>
        </pc:spChg>
        <pc:grpChg chg="add mod">
          <ac:chgData name="kamilanunesbatalha22@hotmail.com" userId="0872168f35b207da" providerId="LiveId" clId="{ECF17353-358E-4C81-BC3A-B138033299B3}" dt="2022-07-17T00:39:27.486" v="178" actId="1076"/>
          <ac:grpSpMkLst>
            <pc:docMk/>
            <pc:sldMk cId="1185273079" sldId="261"/>
            <ac:grpSpMk id="2" creationId="{44C5B5B2-5DC8-B6EE-164C-EFCA254C9560}"/>
          </ac:grpSpMkLst>
        </pc:grpChg>
        <pc:grpChg chg="add mod">
          <ac:chgData name="kamilanunesbatalha22@hotmail.com" userId="0872168f35b207da" providerId="LiveId" clId="{ECF17353-358E-4C81-BC3A-B138033299B3}" dt="2022-07-17T00:39:36.285" v="180" actId="1076"/>
          <ac:grpSpMkLst>
            <pc:docMk/>
            <pc:sldMk cId="1185273079" sldId="261"/>
            <ac:grpSpMk id="3" creationId="{12E06FB8-EDDB-A12D-9B3C-9A00FBC9FD54}"/>
          </ac:grpSpMkLst>
        </pc:grpChg>
        <pc:grpChg chg="add mod">
          <ac:chgData name="kamilanunesbatalha22@hotmail.com" userId="0872168f35b207da" providerId="LiveId" clId="{ECF17353-358E-4C81-BC3A-B138033299B3}" dt="2022-07-17T00:40:16.865" v="189" actId="1076"/>
          <ac:grpSpMkLst>
            <pc:docMk/>
            <pc:sldMk cId="1185273079" sldId="261"/>
            <ac:grpSpMk id="4" creationId="{3681805B-07B1-A043-131E-7E8A2AADC60C}"/>
          </ac:grpSpMkLst>
        </pc:grpChg>
        <pc:grpChg chg="add mod">
          <ac:chgData name="kamilanunesbatalha22@hotmail.com" userId="0872168f35b207da" providerId="LiveId" clId="{ECF17353-358E-4C81-BC3A-B138033299B3}" dt="2022-07-17T00:40:30.855" v="191" actId="1076"/>
          <ac:grpSpMkLst>
            <pc:docMk/>
            <pc:sldMk cId="1185273079" sldId="261"/>
            <ac:grpSpMk id="5" creationId="{F834950E-9ED8-EBA9-DBF1-0B86DF3DC69E}"/>
          </ac:grpSpMkLst>
        </pc:grpChg>
        <pc:grpChg chg="add mod">
          <ac:chgData name="kamilanunesbatalha22@hotmail.com" userId="0872168f35b207da" providerId="LiveId" clId="{ECF17353-358E-4C81-BC3A-B138033299B3}" dt="2022-07-17T00:41:53.643" v="202" actId="164"/>
          <ac:grpSpMkLst>
            <pc:docMk/>
            <pc:sldMk cId="1185273079" sldId="261"/>
            <ac:grpSpMk id="6" creationId="{63BD9EE3-07FF-867D-46C6-6B52FC9F682C}"/>
          </ac:grpSpMkLst>
        </pc:grpChg>
        <pc:grpChg chg="del mod">
          <ac:chgData name="kamilanunesbatalha22@hotmail.com" userId="0872168f35b207da" providerId="LiveId" clId="{ECF17353-358E-4C81-BC3A-B138033299B3}" dt="2022-07-17T00:34:48.767" v="117" actId="165"/>
          <ac:grpSpMkLst>
            <pc:docMk/>
            <pc:sldMk cId="1185273079" sldId="261"/>
            <ac:grpSpMk id="32" creationId="{E83ED906-6157-9B5D-DFB9-448AA310C497}"/>
          </ac:grpSpMkLst>
        </pc:grpChg>
        <pc:grpChg chg="del mod">
          <ac:chgData name="kamilanunesbatalha22@hotmail.com" userId="0872168f35b207da" providerId="LiveId" clId="{ECF17353-358E-4C81-BC3A-B138033299B3}" dt="2022-07-17T00:36:33.556" v="142" actId="165"/>
          <ac:grpSpMkLst>
            <pc:docMk/>
            <pc:sldMk cId="1185273079" sldId="261"/>
            <ac:grpSpMk id="40" creationId="{70E61F6F-D16C-DFD1-8CA5-CC48ECACA9C9}"/>
          </ac:grpSpMkLst>
        </pc:grpChg>
        <pc:grpChg chg="del">
          <ac:chgData name="kamilanunesbatalha22@hotmail.com" userId="0872168f35b207da" providerId="LiveId" clId="{ECF17353-358E-4C81-BC3A-B138033299B3}" dt="2022-07-17T00:35:04.929" v="119" actId="165"/>
          <ac:grpSpMkLst>
            <pc:docMk/>
            <pc:sldMk cId="1185273079" sldId="261"/>
            <ac:grpSpMk id="44" creationId="{6C478834-2D1A-2C22-03FD-0F81217066CA}"/>
          </ac:grpSpMkLst>
        </pc:grpChg>
        <pc:grpChg chg="del mod">
          <ac:chgData name="kamilanunesbatalha22@hotmail.com" userId="0872168f35b207da" providerId="LiveId" clId="{ECF17353-358E-4C81-BC3A-B138033299B3}" dt="2022-07-17T00:37:06.944" v="152" actId="165"/>
          <ac:grpSpMkLst>
            <pc:docMk/>
            <pc:sldMk cId="1185273079" sldId="261"/>
            <ac:grpSpMk id="48" creationId="{C9436F3B-D74F-106D-E26F-30AA8D064BFD}"/>
          </ac:grpSpMkLst>
        </pc:grpChg>
      </pc:sldChg>
      <pc:sldChg chg="addSp delSp modSp mod ord">
        <pc:chgData name="kamilanunesbatalha22@hotmail.com" userId="0872168f35b207da" providerId="LiveId" clId="{ECF17353-358E-4C81-BC3A-B138033299B3}" dt="2022-07-17T01:55:49.263" v="1387" actId="255"/>
        <pc:sldMkLst>
          <pc:docMk/>
          <pc:sldMk cId="1597661858" sldId="262"/>
        </pc:sldMkLst>
        <pc:spChg chg="add mod">
          <ac:chgData name="kamilanunesbatalha22@hotmail.com" userId="0872168f35b207da" providerId="LiveId" clId="{ECF17353-358E-4C81-BC3A-B138033299B3}" dt="2022-07-17T01:31:01.669" v="1021" actId="14100"/>
          <ac:spMkLst>
            <pc:docMk/>
            <pc:sldMk cId="1597661858" sldId="262"/>
            <ac:spMk id="2" creationId="{84BE35EE-39EC-DD5E-96B6-26F14F5C198E}"/>
          </ac:spMkLst>
        </pc:spChg>
        <pc:spChg chg="add mod ord">
          <ac:chgData name="kamilanunesbatalha22@hotmail.com" userId="0872168f35b207da" providerId="LiveId" clId="{ECF17353-358E-4C81-BC3A-B138033299B3}" dt="2022-07-17T01:32:11.341" v="1038" actId="166"/>
          <ac:spMkLst>
            <pc:docMk/>
            <pc:sldMk cId="1597661858" sldId="262"/>
            <ac:spMk id="3" creationId="{F63D4031-64C8-5542-7391-5EE332CCA87E}"/>
          </ac:spMkLst>
        </pc:spChg>
        <pc:spChg chg="add mod">
          <ac:chgData name="kamilanunesbatalha22@hotmail.com" userId="0872168f35b207da" providerId="LiveId" clId="{ECF17353-358E-4C81-BC3A-B138033299B3}" dt="2022-07-17T01:33:49.979" v="1053" actId="14100"/>
          <ac:spMkLst>
            <pc:docMk/>
            <pc:sldMk cId="1597661858" sldId="262"/>
            <ac:spMk id="4" creationId="{A5700F4F-9482-A337-FE1E-44F5013F44D7}"/>
          </ac:spMkLst>
        </pc:spChg>
        <pc:spChg chg="add mod">
          <ac:chgData name="kamilanunesbatalha22@hotmail.com" userId="0872168f35b207da" providerId="LiveId" clId="{ECF17353-358E-4C81-BC3A-B138033299B3}" dt="2022-07-17T01:34:14.306" v="1058" actId="1076"/>
          <ac:spMkLst>
            <pc:docMk/>
            <pc:sldMk cId="1597661858" sldId="262"/>
            <ac:spMk id="18" creationId="{4FBD26D5-5C90-2483-7EE1-DE791BA92676}"/>
          </ac:spMkLst>
        </pc:spChg>
        <pc:spChg chg="add mod">
          <ac:chgData name="kamilanunesbatalha22@hotmail.com" userId="0872168f35b207da" providerId="LiveId" clId="{ECF17353-358E-4C81-BC3A-B138033299B3}" dt="2022-07-17T01:34:26.962" v="1061" actId="1076"/>
          <ac:spMkLst>
            <pc:docMk/>
            <pc:sldMk cId="1597661858" sldId="262"/>
            <ac:spMk id="19" creationId="{54E558A3-4D2C-354B-5224-266D2C91CE82}"/>
          </ac:spMkLst>
        </pc:spChg>
        <pc:spChg chg="mod">
          <ac:chgData name="kamilanunesbatalha22@hotmail.com" userId="0872168f35b207da" providerId="LiveId" clId="{ECF17353-358E-4C81-BC3A-B138033299B3}" dt="2022-07-17T01:02:34.092" v="540" actId="14100"/>
          <ac:spMkLst>
            <pc:docMk/>
            <pc:sldMk cId="1597661858" sldId="262"/>
            <ac:spMk id="2229" creationId="{2BABA762-A943-0E5F-E046-398B48C19BF4}"/>
          </ac:spMkLst>
        </pc:spChg>
        <pc:spChg chg="mod">
          <ac:chgData name="kamilanunesbatalha22@hotmail.com" userId="0872168f35b207da" providerId="LiveId" clId="{ECF17353-358E-4C81-BC3A-B138033299B3}" dt="2022-07-17T01:55:49.263" v="1387" actId="255"/>
          <ac:spMkLst>
            <pc:docMk/>
            <pc:sldMk cId="1597661858" sldId="262"/>
            <ac:spMk id="2232" creationId="{48B4484E-90F0-6192-EE62-9D3F9D296665}"/>
          </ac:spMkLst>
        </pc:spChg>
        <pc:spChg chg="del mod">
          <ac:chgData name="kamilanunesbatalha22@hotmail.com" userId="0872168f35b207da" providerId="LiveId" clId="{ECF17353-358E-4C81-BC3A-B138033299B3}" dt="2022-07-17T00:50:23.185" v="328" actId="478"/>
          <ac:spMkLst>
            <pc:docMk/>
            <pc:sldMk cId="1597661858" sldId="262"/>
            <ac:spMk id="2233" creationId="{96C21087-2532-A854-F22A-11E82A39E0A7}"/>
          </ac:spMkLst>
        </pc:spChg>
        <pc:spChg chg="mod">
          <ac:chgData name="kamilanunesbatalha22@hotmail.com" userId="0872168f35b207da" providerId="LiveId" clId="{ECF17353-358E-4C81-BC3A-B138033299B3}" dt="2022-07-17T01:02:57.642" v="545" actId="1076"/>
          <ac:spMkLst>
            <pc:docMk/>
            <pc:sldMk cId="1597661858" sldId="262"/>
            <ac:spMk id="2234" creationId="{A70E43D4-259A-C47D-082D-6BEBF96EAEB5}"/>
          </ac:spMkLst>
        </pc:spChg>
        <pc:picChg chg="add mod ord">
          <ac:chgData name="kamilanunesbatalha22@hotmail.com" userId="0872168f35b207da" providerId="LiveId" clId="{ECF17353-358E-4C81-BC3A-B138033299B3}" dt="2022-07-17T01:31:14.132" v="1024" actId="1076"/>
          <ac:picMkLst>
            <pc:docMk/>
            <pc:sldMk cId="1597661858" sldId="262"/>
            <ac:picMk id="8" creationId="{E45316AC-D8B5-58C6-94C3-12BA3A169738}"/>
          </ac:picMkLst>
        </pc:picChg>
        <pc:picChg chg="add mod ord">
          <ac:chgData name="kamilanunesbatalha22@hotmail.com" userId="0872168f35b207da" providerId="LiveId" clId="{ECF17353-358E-4C81-BC3A-B138033299B3}" dt="2022-07-17T01:32:18.404" v="1039" actId="166"/>
          <ac:picMkLst>
            <pc:docMk/>
            <pc:sldMk cId="1597661858" sldId="262"/>
            <ac:picMk id="9" creationId="{ED76A568-AED1-7A18-9341-36F3D4CD4E04}"/>
          </ac:picMkLst>
        </pc:picChg>
        <pc:picChg chg="add mod ord">
          <ac:chgData name="kamilanunesbatalha22@hotmail.com" userId="0872168f35b207da" providerId="LiveId" clId="{ECF17353-358E-4C81-BC3A-B138033299B3}" dt="2022-07-17T01:34:06.597" v="1056" actId="166"/>
          <ac:picMkLst>
            <pc:docMk/>
            <pc:sldMk cId="1597661858" sldId="262"/>
            <ac:picMk id="10" creationId="{7A609B9C-6951-C0EE-8DCF-E7FB5D85888B}"/>
          </ac:picMkLst>
        </pc:picChg>
        <pc:picChg chg="add mod ord">
          <ac:chgData name="kamilanunesbatalha22@hotmail.com" userId="0872168f35b207da" providerId="LiveId" clId="{ECF17353-358E-4C81-BC3A-B138033299B3}" dt="2022-07-17T01:34:18.499" v="1059" actId="166"/>
          <ac:picMkLst>
            <pc:docMk/>
            <pc:sldMk cId="1597661858" sldId="262"/>
            <ac:picMk id="11" creationId="{E51E1D89-32DC-0845-69B3-313A7F697853}"/>
          </ac:picMkLst>
        </pc:picChg>
        <pc:picChg chg="add mod ord">
          <ac:chgData name="kamilanunesbatalha22@hotmail.com" userId="0872168f35b207da" providerId="LiveId" clId="{ECF17353-358E-4C81-BC3A-B138033299B3}" dt="2022-07-17T01:34:32.659" v="1062" actId="166"/>
          <ac:picMkLst>
            <pc:docMk/>
            <pc:sldMk cId="1597661858" sldId="262"/>
            <ac:picMk id="12" creationId="{A468D002-CB2B-5340-5481-148E29592FDF}"/>
          </ac:picMkLst>
        </pc:picChg>
        <pc:picChg chg="add del mod">
          <ac:chgData name="kamilanunesbatalha22@hotmail.com" userId="0872168f35b207da" providerId="LiveId" clId="{ECF17353-358E-4C81-BC3A-B138033299B3}" dt="2022-07-17T01:31:35.108" v="1026"/>
          <ac:picMkLst>
            <pc:docMk/>
            <pc:sldMk cId="1597661858" sldId="262"/>
            <ac:picMk id="14" creationId="{5C070BD5-6D1F-5379-66C0-57A07040C7A2}"/>
          </ac:picMkLst>
        </pc:picChg>
        <pc:picChg chg="add del mod">
          <ac:chgData name="kamilanunesbatalha22@hotmail.com" userId="0872168f35b207da" providerId="LiveId" clId="{ECF17353-358E-4C81-BC3A-B138033299B3}" dt="2022-07-17T01:33:15.370" v="1041"/>
          <ac:picMkLst>
            <pc:docMk/>
            <pc:sldMk cId="1597661858" sldId="262"/>
            <ac:picMk id="16" creationId="{125619D5-FB08-ABED-5E4A-B4734763ADCF}"/>
          </ac:picMkLst>
        </pc:picChg>
        <pc:picChg chg="mod">
          <ac:chgData name="kamilanunesbatalha22@hotmail.com" userId="0872168f35b207da" providerId="LiveId" clId="{ECF17353-358E-4C81-BC3A-B138033299B3}" dt="2022-07-17T01:02:49.139" v="544" actId="14100"/>
          <ac:picMkLst>
            <pc:docMk/>
            <pc:sldMk cId="1597661858" sldId="262"/>
            <ac:picMk id="2228" creationId="{DC529D09-F8B2-09B4-A8A5-252110796104}"/>
          </ac:picMkLst>
        </pc:picChg>
      </pc:sldChg>
      <pc:sldChg chg="modSp mod">
        <pc:chgData name="kamilanunesbatalha22@hotmail.com" userId="0872168f35b207da" providerId="LiveId" clId="{ECF17353-358E-4C81-BC3A-B138033299B3}" dt="2022-07-17T01:51:17.364" v="1257" actId="20577"/>
        <pc:sldMkLst>
          <pc:docMk/>
          <pc:sldMk cId="1934154585" sldId="263"/>
        </pc:sldMkLst>
        <pc:spChg chg="mod">
          <ac:chgData name="kamilanunesbatalha22@hotmail.com" userId="0872168f35b207da" providerId="LiveId" clId="{ECF17353-358E-4C81-BC3A-B138033299B3}" dt="2022-07-17T01:50:15.332" v="1216" actId="1076"/>
          <ac:spMkLst>
            <pc:docMk/>
            <pc:sldMk cId="1934154585" sldId="263"/>
            <ac:spMk id="29" creationId="{02F211F8-ECEE-9C52-65CE-AE262959C05C}"/>
          </ac:spMkLst>
        </pc:spChg>
        <pc:spChg chg="mod">
          <ac:chgData name="kamilanunesbatalha22@hotmail.com" userId="0872168f35b207da" providerId="LiveId" clId="{ECF17353-358E-4C81-BC3A-B138033299B3}" dt="2022-07-17T01:51:17.364" v="1257" actId="20577"/>
          <ac:spMkLst>
            <pc:docMk/>
            <pc:sldMk cId="1934154585" sldId="263"/>
            <ac:spMk id="30" creationId="{1C708F4C-4B9B-78B7-48E0-04A088B9DEAA}"/>
          </ac:spMkLst>
        </pc:spChg>
      </pc:sldChg>
      <pc:sldChg chg="modSp mod">
        <pc:chgData name="kamilanunesbatalha22@hotmail.com" userId="0872168f35b207da" providerId="LiveId" clId="{ECF17353-358E-4C81-BC3A-B138033299B3}" dt="2022-07-17T01:15:58.077" v="831" actId="20577"/>
        <pc:sldMkLst>
          <pc:docMk/>
          <pc:sldMk cId="2795383963" sldId="264"/>
        </pc:sldMkLst>
        <pc:spChg chg="mod">
          <ac:chgData name="kamilanunesbatalha22@hotmail.com" userId="0872168f35b207da" providerId="LiveId" clId="{ECF17353-358E-4C81-BC3A-B138033299B3}" dt="2022-07-17T01:15:58.077" v="831" actId="20577"/>
          <ac:spMkLst>
            <pc:docMk/>
            <pc:sldMk cId="2795383963" sldId="264"/>
            <ac:spMk id="8" creationId="{72116BB2-016D-6140-9D0D-0759BC81B322}"/>
          </ac:spMkLst>
        </pc:spChg>
      </pc:sldChg>
      <pc:sldChg chg="modSp mod">
        <pc:chgData name="kamilanunesbatalha22@hotmail.com" userId="0872168f35b207da" providerId="LiveId" clId="{ECF17353-358E-4C81-BC3A-B138033299B3}" dt="2022-07-17T01:16:47.171" v="832" actId="207"/>
        <pc:sldMkLst>
          <pc:docMk/>
          <pc:sldMk cId="1918953138" sldId="265"/>
        </pc:sldMkLst>
        <pc:spChg chg="mod">
          <ac:chgData name="kamilanunesbatalha22@hotmail.com" userId="0872168f35b207da" providerId="LiveId" clId="{ECF17353-358E-4C81-BC3A-B138033299B3}" dt="2022-07-17T01:07:17.854" v="598" actId="1076"/>
          <ac:spMkLst>
            <pc:docMk/>
            <pc:sldMk cId="1918953138" sldId="265"/>
            <ac:spMk id="12" creationId="{99E25D57-5854-01AE-EC00-7F45508BF7E2}"/>
          </ac:spMkLst>
        </pc:spChg>
        <pc:spChg chg="mod">
          <ac:chgData name="kamilanunesbatalha22@hotmail.com" userId="0872168f35b207da" providerId="LiveId" clId="{ECF17353-358E-4C81-BC3A-B138033299B3}" dt="2022-07-17T01:16:47.171" v="832" actId="207"/>
          <ac:spMkLst>
            <pc:docMk/>
            <pc:sldMk cId="1918953138" sldId="265"/>
            <ac:spMk id="13" creationId="{74A303B9-38F0-3135-4887-C60194078ACD}"/>
          </ac:spMkLst>
        </pc:spChg>
        <pc:spChg chg="mod">
          <ac:chgData name="kamilanunesbatalha22@hotmail.com" userId="0872168f35b207da" providerId="LiveId" clId="{ECF17353-358E-4C81-BC3A-B138033299B3}" dt="2022-07-17T01:03:24.032" v="546" actId="1076"/>
          <ac:spMkLst>
            <pc:docMk/>
            <pc:sldMk cId="1918953138" sldId="265"/>
            <ac:spMk id="14" creationId="{CDF48762-3DEA-08F3-8A06-E328FC8BA3E4}"/>
          </ac:spMkLst>
        </pc:spChg>
      </pc:sldChg>
      <pc:sldChg chg="addSp delSp modSp mod ord">
        <pc:chgData name="kamilanunesbatalha22@hotmail.com" userId="0872168f35b207da" providerId="LiveId" clId="{ECF17353-358E-4C81-BC3A-B138033299B3}" dt="2022-07-17T01:56:09.111" v="1393" actId="403"/>
        <pc:sldMkLst>
          <pc:docMk/>
          <pc:sldMk cId="116935294" sldId="267"/>
        </pc:sldMkLst>
        <pc:spChg chg="add mod">
          <ac:chgData name="kamilanunesbatalha22@hotmail.com" userId="0872168f35b207da" providerId="LiveId" clId="{ECF17353-358E-4C81-BC3A-B138033299B3}" dt="2022-07-17T01:54:19.447" v="1376" actId="14100"/>
          <ac:spMkLst>
            <pc:docMk/>
            <pc:sldMk cId="116935294" sldId="267"/>
            <ac:spMk id="7" creationId="{5DB9E5F8-78FE-0585-1805-198E395214F9}"/>
          </ac:spMkLst>
        </pc:spChg>
        <pc:spChg chg="mod">
          <ac:chgData name="kamilanunesbatalha22@hotmail.com" userId="0872168f35b207da" providerId="LiveId" clId="{ECF17353-358E-4C81-BC3A-B138033299B3}" dt="2022-07-17T01:56:09.111" v="1393" actId="403"/>
          <ac:spMkLst>
            <pc:docMk/>
            <pc:sldMk cId="116935294" sldId="267"/>
            <ac:spMk id="24" creationId="{D47443E1-6873-6880-36A9-671E427C38DF}"/>
          </ac:spMkLst>
        </pc:spChg>
        <pc:spChg chg="del mod">
          <ac:chgData name="kamilanunesbatalha22@hotmail.com" userId="0872168f35b207da" providerId="LiveId" clId="{ECF17353-358E-4C81-BC3A-B138033299B3}" dt="2022-07-17T01:53:11.525" v="1338"/>
          <ac:spMkLst>
            <pc:docMk/>
            <pc:sldMk cId="116935294" sldId="267"/>
            <ac:spMk id="25" creationId="{3F5F56C4-7822-A9AB-987F-D0C3CE8FBD33}"/>
          </ac:spMkLst>
        </pc:spChg>
      </pc:sldChg>
      <pc:sldChg chg="addSp delSp modSp add mod">
        <pc:chgData name="kamilanunesbatalha22@hotmail.com" userId="0872168f35b207da" providerId="LiveId" clId="{ECF17353-358E-4C81-BC3A-B138033299B3}" dt="2022-07-17T01:41:25.243" v="1137" actId="20577"/>
        <pc:sldMkLst>
          <pc:docMk/>
          <pc:sldMk cId="4131359012" sldId="268"/>
        </pc:sldMkLst>
        <pc:spChg chg="mod">
          <ac:chgData name="kamilanunesbatalha22@hotmail.com" userId="0872168f35b207da" providerId="LiveId" clId="{ECF17353-358E-4C81-BC3A-B138033299B3}" dt="2022-07-17T00:44:58.132" v="221" actId="207"/>
          <ac:spMkLst>
            <pc:docMk/>
            <pc:sldMk cId="4131359012" sldId="268"/>
            <ac:spMk id="20" creationId="{BC7491BC-F744-CF10-ABD4-CB7F257A898B}"/>
          </ac:spMkLst>
        </pc:spChg>
        <pc:spChg chg="mod">
          <ac:chgData name="kamilanunesbatalha22@hotmail.com" userId="0872168f35b207da" providerId="LiveId" clId="{ECF17353-358E-4C81-BC3A-B138033299B3}" dt="2022-07-17T00:48:37.113" v="247" actId="1076"/>
          <ac:spMkLst>
            <pc:docMk/>
            <pc:sldMk cId="4131359012" sldId="268"/>
            <ac:spMk id="21" creationId="{D04F8276-C2B1-4AEF-F893-63EB99C42E47}"/>
          </ac:spMkLst>
        </pc:spChg>
        <pc:spChg chg="del topLvl">
          <ac:chgData name="kamilanunesbatalha22@hotmail.com" userId="0872168f35b207da" providerId="LiveId" clId="{ECF17353-358E-4C81-BC3A-B138033299B3}" dt="2022-07-17T00:45:17.579" v="223" actId="478"/>
          <ac:spMkLst>
            <pc:docMk/>
            <pc:sldMk cId="4131359012" sldId="268"/>
            <ac:spMk id="22" creationId="{83597921-88DD-621B-FD66-B171A7488461}"/>
          </ac:spMkLst>
        </pc:spChg>
        <pc:spChg chg="del topLvl">
          <ac:chgData name="kamilanunesbatalha22@hotmail.com" userId="0872168f35b207da" providerId="LiveId" clId="{ECF17353-358E-4C81-BC3A-B138033299B3}" dt="2022-07-17T00:45:25.588" v="227" actId="478"/>
          <ac:spMkLst>
            <pc:docMk/>
            <pc:sldMk cId="4131359012" sldId="268"/>
            <ac:spMk id="23" creationId="{736A34B3-243B-1368-9D41-B3E5B7A7C5F8}"/>
          </ac:spMkLst>
        </pc:spChg>
        <pc:spChg chg="add mod">
          <ac:chgData name="kamilanunesbatalha22@hotmail.com" userId="0872168f35b207da" providerId="LiveId" clId="{ECF17353-358E-4C81-BC3A-B138033299B3}" dt="2022-07-17T01:41:25.243" v="1137" actId="20577"/>
          <ac:spMkLst>
            <pc:docMk/>
            <pc:sldMk cId="4131359012" sldId="268"/>
            <ac:spMk id="24" creationId="{9F571C69-ACD2-4A30-F239-125B59229B78}"/>
          </ac:spMkLst>
        </pc:spChg>
        <pc:spChg chg="del">
          <ac:chgData name="kamilanunesbatalha22@hotmail.com" userId="0872168f35b207da" providerId="LiveId" clId="{ECF17353-358E-4C81-BC3A-B138033299B3}" dt="2022-07-17T00:45:19.498" v="224" actId="478"/>
          <ac:spMkLst>
            <pc:docMk/>
            <pc:sldMk cId="4131359012" sldId="268"/>
            <ac:spMk id="28" creationId="{67C66FE4-5D69-7222-B982-AD189B67C5EE}"/>
          </ac:spMkLst>
        </pc:spChg>
        <pc:spChg chg="topLvl">
          <ac:chgData name="kamilanunesbatalha22@hotmail.com" userId="0872168f35b207da" providerId="LiveId" clId="{ECF17353-358E-4C81-BC3A-B138033299B3}" dt="2022-07-17T00:45:25.588" v="227" actId="478"/>
          <ac:spMkLst>
            <pc:docMk/>
            <pc:sldMk cId="4131359012" sldId="268"/>
            <ac:spMk id="29" creationId="{EEB535FC-4D7F-A777-4DCC-F76854E2B674}"/>
          </ac:spMkLst>
        </pc:spChg>
        <pc:spChg chg="mod">
          <ac:chgData name="kamilanunesbatalha22@hotmail.com" userId="0872168f35b207da" providerId="LiveId" clId="{ECF17353-358E-4C81-BC3A-B138033299B3}" dt="2022-07-17T00:44:43.703" v="220" actId="207"/>
          <ac:spMkLst>
            <pc:docMk/>
            <pc:sldMk cId="4131359012" sldId="268"/>
            <ac:spMk id="33" creationId="{70AD89D7-589E-FFF3-14FA-4851A885E4EF}"/>
          </ac:spMkLst>
        </pc:spChg>
        <pc:spChg chg="mod">
          <ac:chgData name="kamilanunesbatalha22@hotmail.com" userId="0872168f35b207da" providerId="LiveId" clId="{ECF17353-358E-4C81-BC3A-B138033299B3}" dt="2022-07-17T01:19:09.990" v="901" actId="1076"/>
          <ac:spMkLst>
            <pc:docMk/>
            <pc:sldMk cId="4131359012" sldId="268"/>
            <ac:spMk id="35" creationId="{1B661964-ACE9-9D90-D588-86116082FF3C}"/>
          </ac:spMkLst>
        </pc:spChg>
        <pc:spChg chg="mod">
          <ac:chgData name="kamilanunesbatalha22@hotmail.com" userId="0872168f35b207da" providerId="LiveId" clId="{ECF17353-358E-4C81-BC3A-B138033299B3}" dt="2022-07-17T01:17:56.568" v="886" actId="313"/>
          <ac:spMkLst>
            <pc:docMk/>
            <pc:sldMk cId="4131359012" sldId="268"/>
            <ac:spMk id="43" creationId="{56F147ED-D90E-7EFF-36F1-D5FC4AD8EF3B}"/>
          </ac:spMkLst>
        </pc:spChg>
        <pc:spChg chg="mod">
          <ac:chgData name="kamilanunesbatalha22@hotmail.com" userId="0872168f35b207da" providerId="LiveId" clId="{ECF17353-358E-4C81-BC3A-B138033299B3}" dt="2022-07-17T01:19:04.034" v="900"/>
          <ac:spMkLst>
            <pc:docMk/>
            <pc:sldMk cId="4131359012" sldId="268"/>
            <ac:spMk id="47" creationId="{C5C1E97E-2D17-3973-EA25-52A25CD8EA4E}"/>
          </ac:spMkLst>
        </pc:spChg>
        <pc:spChg chg="del mod topLvl">
          <ac:chgData name="kamilanunesbatalha22@hotmail.com" userId="0872168f35b207da" providerId="LiveId" clId="{ECF17353-358E-4C81-BC3A-B138033299B3}" dt="2022-07-17T00:45:22.738" v="226" actId="478"/>
          <ac:spMkLst>
            <pc:docMk/>
            <pc:sldMk cId="4131359012" sldId="268"/>
            <ac:spMk id="51" creationId="{F1A98B4A-9F27-C05B-2881-CBB9FDC78880}"/>
          </ac:spMkLst>
        </pc:spChg>
        <pc:spChg chg="del mod">
          <ac:chgData name="kamilanunesbatalha22@hotmail.com" userId="0872168f35b207da" providerId="LiveId" clId="{ECF17353-358E-4C81-BC3A-B138033299B3}" dt="2022-07-17T01:11:41.047" v="788" actId="478"/>
          <ac:spMkLst>
            <pc:docMk/>
            <pc:sldMk cId="4131359012" sldId="268"/>
            <ac:spMk id="52" creationId="{117D6664-05E5-1E80-465E-D9A9CCAA9F9F}"/>
          </ac:spMkLst>
        </pc:spChg>
        <pc:spChg chg="mod">
          <ac:chgData name="kamilanunesbatalha22@hotmail.com" userId="0872168f35b207da" providerId="LiveId" clId="{ECF17353-358E-4C81-BC3A-B138033299B3}" dt="2022-07-17T00:44:28.910" v="219" actId="207"/>
          <ac:spMkLst>
            <pc:docMk/>
            <pc:sldMk cId="4131359012" sldId="268"/>
            <ac:spMk id="53" creationId="{92D76E6A-3B9A-804A-76AA-547DBC379AB7}"/>
          </ac:spMkLst>
        </pc:spChg>
        <pc:grpChg chg="mod">
          <ac:chgData name="kamilanunesbatalha22@hotmail.com" userId="0872168f35b207da" providerId="LiveId" clId="{ECF17353-358E-4C81-BC3A-B138033299B3}" dt="2022-07-17T01:22:11.339" v="904" actId="1076"/>
          <ac:grpSpMkLst>
            <pc:docMk/>
            <pc:sldMk cId="4131359012" sldId="268"/>
            <ac:grpSpMk id="4" creationId="{3681805B-07B1-A043-131E-7E8A2AADC60C}"/>
          </ac:grpSpMkLst>
        </pc:grpChg>
        <pc:grpChg chg="del">
          <ac:chgData name="kamilanunesbatalha22@hotmail.com" userId="0872168f35b207da" providerId="LiveId" clId="{ECF17353-358E-4C81-BC3A-B138033299B3}" dt="2022-07-17T00:45:17.579" v="223" actId="478"/>
          <ac:grpSpMkLst>
            <pc:docMk/>
            <pc:sldMk cId="4131359012" sldId="268"/>
            <ac:grpSpMk id="5" creationId="{F834950E-9ED8-EBA9-DBF1-0B86DF3DC69E}"/>
          </ac:grpSpMkLst>
        </pc:grpChg>
        <pc:grpChg chg="del">
          <ac:chgData name="kamilanunesbatalha22@hotmail.com" userId="0872168f35b207da" providerId="LiveId" clId="{ECF17353-358E-4C81-BC3A-B138033299B3}" dt="2022-07-17T00:45:25.588" v="227" actId="478"/>
          <ac:grpSpMkLst>
            <pc:docMk/>
            <pc:sldMk cId="4131359012" sldId="268"/>
            <ac:grpSpMk id="6" creationId="{63BD9EE3-07FF-867D-46C6-6B52FC9F682C}"/>
          </ac:grpSpMkLst>
        </pc:grpChg>
        <pc:picChg chg="add del mod">
          <ac:chgData name="kamilanunesbatalha22@hotmail.com" userId="0872168f35b207da" providerId="LiveId" clId="{ECF17353-358E-4C81-BC3A-B138033299B3}" dt="2022-07-17T01:26:07.491" v="914" actId="478"/>
          <ac:picMkLst>
            <pc:docMk/>
            <pc:sldMk cId="4131359012" sldId="268"/>
            <ac:picMk id="8" creationId="{3EC31697-72B2-502E-C559-13A252EC595B}"/>
          </ac:picMkLst>
        </pc:picChg>
        <pc:picChg chg="add del mod">
          <ac:chgData name="kamilanunesbatalha22@hotmail.com" userId="0872168f35b207da" providerId="LiveId" clId="{ECF17353-358E-4C81-BC3A-B138033299B3}" dt="2022-07-17T01:35:25.403" v="1063" actId="478"/>
          <ac:picMkLst>
            <pc:docMk/>
            <pc:sldMk cId="4131359012" sldId="268"/>
            <ac:picMk id="10" creationId="{FD49DD1B-E9F7-BCC0-FA35-7632E9B45471}"/>
          </ac:picMkLst>
        </pc:picChg>
      </pc:sldChg>
      <pc:sldChg chg="delSp modSp add mod ord">
        <pc:chgData name="kamilanunesbatalha22@hotmail.com" userId="0872168f35b207da" providerId="LiveId" clId="{ECF17353-358E-4C81-BC3A-B138033299B3}" dt="2022-07-17T01:38:53.397" v="1132" actId="404"/>
        <pc:sldMkLst>
          <pc:docMk/>
          <pc:sldMk cId="2639999202" sldId="269"/>
        </pc:sldMkLst>
        <pc:spChg chg="mod topLvl">
          <ac:chgData name="kamilanunesbatalha22@hotmail.com" userId="0872168f35b207da" providerId="LiveId" clId="{ECF17353-358E-4C81-BC3A-B138033299B3}" dt="2022-07-17T01:38:53.397" v="1132" actId="404"/>
          <ac:spMkLst>
            <pc:docMk/>
            <pc:sldMk cId="2639999202" sldId="269"/>
            <ac:spMk id="7" creationId="{003E32BF-E086-ADBF-7A31-DFDD44FA4123}"/>
          </ac:spMkLst>
        </pc:spChg>
        <pc:spChg chg="del mod topLvl">
          <ac:chgData name="kamilanunesbatalha22@hotmail.com" userId="0872168f35b207da" providerId="LiveId" clId="{ECF17353-358E-4C81-BC3A-B138033299B3}" dt="2022-07-17T01:37:48.218" v="1095" actId="478"/>
          <ac:spMkLst>
            <pc:docMk/>
            <pc:sldMk cId="2639999202" sldId="269"/>
            <ac:spMk id="8" creationId="{72116BB2-016D-6140-9D0D-0759BC81B322}"/>
          </ac:spMkLst>
        </pc:spChg>
        <pc:spChg chg="del">
          <ac:chgData name="kamilanunesbatalha22@hotmail.com" userId="0872168f35b207da" providerId="LiveId" clId="{ECF17353-358E-4C81-BC3A-B138033299B3}" dt="2022-07-17T01:37:50.217" v="1096" actId="478"/>
          <ac:spMkLst>
            <pc:docMk/>
            <pc:sldMk cId="2639999202" sldId="269"/>
            <ac:spMk id="27" creationId="{694CD9FA-7AE6-05DF-F0DF-813073376200}"/>
          </ac:spMkLst>
        </pc:spChg>
        <pc:spChg chg="del">
          <ac:chgData name="kamilanunesbatalha22@hotmail.com" userId="0872168f35b207da" providerId="LiveId" clId="{ECF17353-358E-4C81-BC3A-B138033299B3}" dt="2022-07-17T01:37:43.438" v="1093" actId="478"/>
          <ac:spMkLst>
            <pc:docMk/>
            <pc:sldMk cId="2639999202" sldId="269"/>
            <ac:spMk id="28" creationId="{A7198CBC-F99E-E887-4190-FB5139C6DE70}"/>
          </ac:spMkLst>
        </pc:spChg>
        <pc:grpChg chg="del">
          <ac:chgData name="kamilanunesbatalha22@hotmail.com" userId="0872168f35b207da" providerId="LiveId" clId="{ECF17353-358E-4C81-BC3A-B138033299B3}" dt="2022-07-17T01:37:48.218" v="1095" actId="478"/>
          <ac:grpSpMkLst>
            <pc:docMk/>
            <pc:sldMk cId="2639999202" sldId="269"/>
            <ac:grpSpMk id="6" creationId="{34DB68D7-F401-A6D2-7042-12E0535EF860}"/>
          </ac:grpSpMkLst>
        </pc:grpChg>
      </pc:sldChg>
      <pc:sldChg chg="modSp add del mod">
        <pc:chgData name="kamilanunesbatalha22@hotmail.com" userId="0872168f35b207da" providerId="LiveId" clId="{ECF17353-358E-4C81-BC3A-B138033299B3}" dt="2022-07-17T02:03:15.629" v="1454" actId="2696"/>
        <pc:sldMkLst>
          <pc:docMk/>
          <pc:sldMk cId="622704234" sldId="270"/>
        </pc:sldMkLst>
        <pc:spChg chg="mod">
          <ac:chgData name="kamilanunesbatalha22@hotmail.com" userId="0872168f35b207da" providerId="LiveId" clId="{ECF17353-358E-4C81-BC3A-B138033299B3}" dt="2022-07-17T01:48:16.501" v="1205" actId="20577"/>
          <ac:spMkLst>
            <pc:docMk/>
            <pc:sldMk cId="622704234" sldId="270"/>
            <ac:spMk id="5" creationId="{9F83045D-C415-AF65-C4BC-87873F558720}"/>
          </ac:spMkLst>
        </pc:spChg>
        <pc:spChg chg="mod">
          <ac:chgData name="kamilanunesbatalha22@hotmail.com" userId="0872168f35b207da" providerId="LiveId" clId="{ECF17353-358E-4C81-BC3A-B138033299B3}" dt="2022-07-17T01:48:20.863" v="1207" actId="20577"/>
          <ac:spMkLst>
            <pc:docMk/>
            <pc:sldMk cId="622704234" sldId="270"/>
            <ac:spMk id="9" creationId="{8EF6C83A-203A-92E6-905C-1EEBDEE65D69}"/>
          </ac:spMkLst>
        </pc:spChg>
        <pc:spChg chg="mod">
          <ac:chgData name="kamilanunesbatalha22@hotmail.com" userId="0872168f35b207da" providerId="LiveId" clId="{ECF17353-358E-4C81-BC3A-B138033299B3}" dt="2022-07-17T01:48:38.826" v="1209" actId="20577"/>
          <ac:spMkLst>
            <pc:docMk/>
            <pc:sldMk cId="622704234" sldId="270"/>
            <ac:spMk id="15" creationId="{8A7A53B5-C391-1628-8866-E7F561C2E9EA}"/>
          </ac:spMkLst>
        </pc:spChg>
      </pc:sldChg>
      <pc:sldChg chg="modSp add mod">
        <pc:chgData name="kamilanunesbatalha22@hotmail.com" userId="0872168f35b207da" providerId="LiveId" clId="{ECF17353-358E-4C81-BC3A-B138033299B3}" dt="2022-07-17T01:49:26.826" v="1214" actId="207"/>
        <pc:sldMkLst>
          <pc:docMk/>
          <pc:sldMk cId="1929798127" sldId="271"/>
        </pc:sldMkLst>
        <pc:spChg chg="mod">
          <ac:chgData name="kamilanunesbatalha22@hotmail.com" userId="0872168f35b207da" providerId="LiveId" clId="{ECF17353-358E-4C81-BC3A-B138033299B3}" dt="2022-07-17T01:49:14.835" v="1212" actId="207"/>
          <ac:spMkLst>
            <pc:docMk/>
            <pc:sldMk cId="1929798127" sldId="271"/>
            <ac:spMk id="2" creationId="{10139358-1824-DAEC-7034-390884333382}"/>
          </ac:spMkLst>
        </pc:spChg>
        <pc:spChg chg="mod">
          <ac:chgData name="kamilanunesbatalha22@hotmail.com" userId="0872168f35b207da" providerId="LiveId" clId="{ECF17353-358E-4C81-BC3A-B138033299B3}" dt="2022-07-17T01:49:09.759" v="1211" actId="207"/>
          <ac:spMkLst>
            <pc:docMk/>
            <pc:sldMk cId="1929798127" sldId="271"/>
            <ac:spMk id="4" creationId="{2EBB8320-FD21-97A0-51CB-2BCEC6F4EDD7}"/>
          </ac:spMkLst>
        </pc:spChg>
        <pc:spChg chg="mod">
          <ac:chgData name="kamilanunesbatalha22@hotmail.com" userId="0872168f35b207da" providerId="LiveId" clId="{ECF17353-358E-4C81-BC3A-B138033299B3}" dt="2022-07-17T01:49:26.826" v="1214" actId="207"/>
          <ac:spMkLst>
            <pc:docMk/>
            <pc:sldMk cId="1929798127" sldId="271"/>
            <ac:spMk id="9" creationId="{2A051867-AD28-D557-6970-F10091C34982}"/>
          </ac:spMkLst>
        </pc:spChg>
      </pc:sldChg>
      <pc:sldChg chg="modSp add mod">
        <pc:chgData name="kamilanunesbatalha22@hotmail.com" userId="0872168f35b207da" providerId="LiveId" clId="{ECF17353-358E-4C81-BC3A-B138033299B3}" dt="2022-07-17T02:03:33.555" v="1461" actId="20577"/>
        <pc:sldMkLst>
          <pc:docMk/>
          <pc:sldMk cId="3113234588" sldId="272"/>
        </pc:sldMkLst>
        <pc:spChg chg="mod">
          <ac:chgData name="kamilanunesbatalha22@hotmail.com" userId="0872168f35b207da" providerId="LiveId" clId="{ECF17353-358E-4C81-BC3A-B138033299B3}" dt="2022-07-17T02:03:25.213" v="1457" actId="20577"/>
          <ac:spMkLst>
            <pc:docMk/>
            <pc:sldMk cId="3113234588" sldId="272"/>
            <ac:spMk id="5" creationId="{9F83045D-C415-AF65-C4BC-87873F558720}"/>
          </ac:spMkLst>
        </pc:spChg>
        <pc:spChg chg="mod">
          <ac:chgData name="kamilanunesbatalha22@hotmail.com" userId="0872168f35b207da" providerId="LiveId" clId="{ECF17353-358E-4C81-BC3A-B138033299B3}" dt="2022-07-17T02:03:29.121" v="1459" actId="20577"/>
          <ac:spMkLst>
            <pc:docMk/>
            <pc:sldMk cId="3113234588" sldId="272"/>
            <ac:spMk id="9" creationId="{8EF6C83A-203A-92E6-905C-1EEBDEE65D69}"/>
          </ac:spMkLst>
        </pc:spChg>
        <pc:spChg chg="mod">
          <ac:chgData name="kamilanunesbatalha22@hotmail.com" userId="0872168f35b207da" providerId="LiveId" clId="{ECF17353-358E-4C81-BC3A-B138033299B3}" dt="2022-07-17T02:03:33.555" v="1461" actId="20577"/>
          <ac:spMkLst>
            <pc:docMk/>
            <pc:sldMk cId="3113234588" sldId="272"/>
            <ac:spMk id="15" creationId="{8A7A53B5-C391-1628-8866-E7F561C2E9EA}"/>
          </ac:spMkLst>
        </pc:spChg>
      </pc:sldChg>
    </pc:docChg>
  </pc:docChgLst>
  <pc:docChgLst>
    <pc:chgData name="kamilanunesbatalha22@hotmail.com" userId="0872168f35b207da" providerId="LiveId" clId="{CD33E735-4DC8-4F06-BC3A-82C8CEBB4CD7}"/>
    <pc:docChg chg="modSld">
      <pc:chgData name="kamilanunesbatalha22@hotmail.com" userId="0872168f35b207da" providerId="LiveId" clId="{CD33E735-4DC8-4F06-BC3A-82C8CEBB4CD7}" dt="2022-07-17T02:07:41.542" v="0" actId="20577"/>
      <pc:docMkLst>
        <pc:docMk/>
      </pc:docMkLst>
      <pc:sldChg chg="modSp mod">
        <pc:chgData name="kamilanunesbatalha22@hotmail.com" userId="0872168f35b207da" providerId="LiveId" clId="{CD33E735-4DC8-4F06-BC3A-82C8CEBB4CD7}" dt="2022-07-17T02:07:41.542" v="0" actId="20577"/>
        <pc:sldMkLst>
          <pc:docMk/>
          <pc:sldMk cId="116935294" sldId="267"/>
        </pc:sldMkLst>
        <pc:spChg chg="mod">
          <ac:chgData name="kamilanunesbatalha22@hotmail.com" userId="0872168f35b207da" providerId="LiveId" clId="{CD33E735-4DC8-4F06-BC3A-82C8CEBB4CD7}" dt="2022-07-17T02:07:41.542" v="0" actId="20577"/>
          <ac:spMkLst>
            <pc:docMk/>
            <pc:sldMk cId="116935294" sldId="267"/>
            <ac:spMk id="24" creationId="{D47443E1-6873-6880-36A9-671E427C38D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AA4A9-949F-CD62-74C1-B75664149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C8DF1-8BFB-3CEB-1931-ACF183969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0E0D7D-D82C-EC97-70BB-02B55E17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CA76D6-987C-8C0B-CB5B-0D4FDC47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26EC88-A4CB-25C1-E201-8E58C37E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93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2085E-E6E4-0D09-C210-2C170D9E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470AB03-58FE-31C8-5541-FA12E9E83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DC3F1B-D245-2A23-E791-83DB8D72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622E16-42F8-319E-5982-CDF56D56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E26B7F-C943-C1DB-EF89-EC8AD8EF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2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D43062-971F-4A97-5135-759D999C0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AE74D1-E287-C0D6-7503-0BC3D2B8E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BF1F96-D7BE-AA4E-02F3-BCFF38B3B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9AA9F6-08D4-D3FD-BEE6-9D79186FA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D0DD4F-75CB-8ADF-2344-084918DF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83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86BDC-B894-A1B6-0C15-1BD89674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865E53-3A41-87FF-3094-E858B62EA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AAA89F-2B1C-D500-48AA-4A5372E1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74845D-9656-3547-F159-A749F9EC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05104A-0F6F-92EF-29B2-379309B3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74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347CD-7415-694E-DEA1-07F45481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DA5E01-B60D-B0E6-51FA-B0F0EE71D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0DB027-A4CA-51E8-C4CA-F86716E3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3F6F0B-E0D9-071B-9AD5-3DD8A122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9FC819-7681-0C3A-5D44-17862DF4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0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1393D-62A8-5871-4C23-CD24E1BF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6C2850-57D0-2791-990E-745ACD2DB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4BBC27-D7C5-9AAA-FC09-6388C4C0C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7AE80B-0753-93B4-43B0-35BC69FC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F23A38-8574-437B-687E-C3363AC3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84470B-9AB8-B276-2E61-83F9925B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24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4147F-192F-CD19-D89D-08ED5B22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3A5E52-FE8C-9960-27D3-35AADD760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E0FE34-9284-9679-7735-239D2DA7A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AA6CF11-8521-65B8-9EBB-60D37C66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E2C5889-E363-99DF-9E05-922648DA1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296B5DE-6108-C46C-0EA2-83D5AB54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A20C008-5024-422C-E8CA-B66CB125F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19C2D71-73CB-C3BB-2C3C-BDF622C3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10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F7DD0-9FA7-4B25-219F-3F5F0DAC9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F7827-CB1B-688A-3783-A9B1B9B4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B22830-CB7D-500D-EF5E-8FA28462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CA9B90B-CED5-43C1-8AFE-4CAAE12C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21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B32312-D0DF-D6B5-8AA2-28252357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CEB6683-41E2-A05A-35AC-A73BFC9D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28112E-1DC6-C7DF-81AA-D71A3BD5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51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8F4B5-173F-8C91-4C33-096BC1E6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A58354-FEED-14B8-A911-35B6BEA21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E14D07-F869-BA5F-D423-17F0F1D3F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BDBAD5-5E9F-736C-3254-FDBA65B1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6A5954-C57F-AE22-DD96-258B80F6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A26132-85E1-3C46-FD04-AF194095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28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22A8F-00D0-22F9-3E1C-CEEF7ABE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EE8CEF9-2C94-06FA-5AB7-D974539249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E1D65A-9C84-BFEB-36FF-6759F2FCD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C407FB-4A74-3D0A-CB48-4A391310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825F6F-AC4D-96E8-E784-37FCF759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95A3FE-5652-9C97-B19D-27E2488C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9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5DC3D3-CB67-FECD-AED2-28B1D6F5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1CC4C8-117D-532D-5AB1-592C949C6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16EFF4-6B42-D555-A24E-9466449A7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079CF-B10C-437E-A897-1CE4CC869813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D0909F-7348-51A9-D90A-9BF6EB369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BC56CE-C30C-901E-29CB-18DBA927D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E8713-6B8F-4559-83A3-B913454F83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75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BF46B34F-000E-E973-8C78-6053E137E468}"/>
              </a:ext>
            </a:extLst>
          </p:cNvPr>
          <p:cNvSpPr/>
          <p:nvPr/>
        </p:nvSpPr>
        <p:spPr>
          <a:xfrm>
            <a:off x="698032" y="-353714"/>
            <a:ext cx="11549556" cy="6968324"/>
          </a:xfrm>
          <a:prstGeom prst="rect">
            <a:avLst/>
          </a:prstGeom>
          <a:solidFill>
            <a:srgbClr val="299CB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Pessoas sentadas em uma sala&#10;&#10;Descrição gerada automaticamente com confiança média">
            <a:extLst>
              <a:ext uri="{FF2B5EF4-FFF2-40B4-BE49-F238E27FC236}">
                <a16:creationId xmlns:a16="http://schemas.microsoft.com/office/drawing/2014/main" id="{4BF148DB-0271-D0D7-766E-72D7F5341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5910" y="-1523326"/>
            <a:ext cx="11856575" cy="6856881"/>
          </a:xfrm>
          <a:prstGeom prst="ellipse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326E167-34B0-8EC9-617E-38040420CAC9}"/>
              </a:ext>
            </a:extLst>
          </p:cNvPr>
          <p:cNvGrpSpPr/>
          <p:nvPr/>
        </p:nvGrpSpPr>
        <p:grpSpPr>
          <a:xfrm>
            <a:off x="7291001" y="-59300"/>
            <a:ext cx="5084618" cy="1903388"/>
            <a:chOff x="8028407" y="332509"/>
            <a:chExt cx="3720248" cy="1256092"/>
          </a:xfrm>
          <a:solidFill>
            <a:srgbClr val="299CB1"/>
          </a:solidFill>
        </p:grpSpPr>
        <p:sp>
          <p:nvSpPr>
            <p:cNvPr id="12" name="Freeform 313">
              <a:extLst>
                <a:ext uri="{FF2B5EF4-FFF2-40B4-BE49-F238E27FC236}">
                  <a16:creationId xmlns:a16="http://schemas.microsoft.com/office/drawing/2014/main" id="{9CFEC9C3-0F99-FE0D-71A3-721C084C9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407" y="332509"/>
              <a:ext cx="3720248" cy="1256092"/>
            </a:xfrm>
            <a:custGeom>
              <a:avLst/>
              <a:gdLst>
                <a:gd name="T0" fmla="*/ 0 w 1404"/>
                <a:gd name="T1" fmla="*/ 0 h 496"/>
                <a:gd name="T2" fmla="*/ 1404 w 1404"/>
                <a:gd name="T3" fmla="*/ 0 h 496"/>
                <a:gd name="T4" fmla="*/ 1404 w 1404"/>
                <a:gd name="T5" fmla="*/ 350 h 496"/>
                <a:gd name="T6" fmla="*/ 650 w 1404"/>
                <a:gd name="T7" fmla="*/ 293 h 496"/>
                <a:gd name="T8" fmla="*/ 0 w 1404"/>
                <a:gd name="T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4" h="496">
                  <a:moveTo>
                    <a:pt x="0" y="0"/>
                  </a:moveTo>
                  <a:lnTo>
                    <a:pt x="1404" y="0"/>
                  </a:lnTo>
                  <a:lnTo>
                    <a:pt x="1404" y="350"/>
                  </a:lnTo>
                  <a:cubicBezTo>
                    <a:pt x="1404" y="350"/>
                    <a:pt x="1000" y="496"/>
                    <a:pt x="650" y="293"/>
                  </a:cubicBezTo>
                  <a:cubicBezTo>
                    <a:pt x="300" y="91"/>
                    <a:pt x="18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314">
              <a:extLst>
                <a:ext uri="{FF2B5EF4-FFF2-40B4-BE49-F238E27FC236}">
                  <a16:creationId xmlns:a16="http://schemas.microsoft.com/office/drawing/2014/main" id="{256D496A-A80B-FC5B-BD90-AA3ED4430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407" y="332509"/>
              <a:ext cx="3720248" cy="997486"/>
            </a:xfrm>
            <a:custGeom>
              <a:avLst/>
              <a:gdLst>
                <a:gd name="T0" fmla="*/ 0 w 1404"/>
                <a:gd name="T1" fmla="*/ 0 h 393"/>
                <a:gd name="T2" fmla="*/ 1404 w 1404"/>
                <a:gd name="T3" fmla="*/ 0 h 393"/>
                <a:gd name="T4" fmla="*/ 1404 w 1404"/>
                <a:gd name="T5" fmla="*/ 277 h 393"/>
                <a:gd name="T6" fmla="*/ 650 w 1404"/>
                <a:gd name="T7" fmla="*/ 232 h 393"/>
                <a:gd name="T8" fmla="*/ 0 w 1404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4" h="393">
                  <a:moveTo>
                    <a:pt x="0" y="0"/>
                  </a:moveTo>
                  <a:lnTo>
                    <a:pt x="1404" y="0"/>
                  </a:lnTo>
                  <a:lnTo>
                    <a:pt x="1404" y="277"/>
                  </a:lnTo>
                  <a:cubicBezTo>
                    <a:pt x="1404" y="277"/>
                    <a:pt x="1000" y="393"/>
                    <a:pt x="650" y="232"/>
                  </a:cubicBezTo>
                  <a:cubicBezTo>
                    <a:pt x="300" y="72"/>
                    <a:pt x="18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F188A9F-7FB3-2D2F-D802-84986175848B}"/>
              </a:ext>
            </a:extLst>
          </p:cNvPr>
          <p:cNvGrpSpPr/>
          <p:nvPr/>
        </p:nvGrpSpPr>
        <p:grpSpPr>
          <a:xfrm>
            <a:off x="-747437" y="981578"/>
            <a:ext cx="5733770" cy="1662545"/>
            <a:chOff x="-1950178" y="1031176"/>
            <a:chExt cx="5733770" cy="1662545"/>
          </a:xfrm>
        </p:grpSpPr>
        <p:sp>
          <p:nvSpPr>
            <p:cNvPr id="17" name="Freeform 829">
              <a:extLst>
                <a:ext uri="{FF2B5EF4-FFF2-40B4-BE49-F238E27FC236}">
                  <a16:creationId xmlns:a16="http://schemas.microsoft.com/office/drawing/2014/main" id="{B698F583-AD6A-D563-AAAB-CB00026B4706}"/>
                </a:ext>
              </a:extLst>
            </p:cNvPr>
            <p:cNvSpPr>
              <a:spLocks/>
            </p:cNvSpPr>
            <p:nvPr/>
          </p:nvSpPr>
          <p:spPr bwMode="auto">
            <a:xfrm rot="8790526">
              <a:off x="-1950178" y="1035390"/>
              <a:ext cx="5506154" cy="864779"/>
            </a:xfrm>
            <a:custGeom>
              <a:avLst/>
              <a:gdLst>
                <a:gd name="T0" fmla="*/ 236 w 3088"/>
                <a:gd name="T1" fmla="*/ 520 h 565"/>
                <a:gd name="T2" fmla="*/ 356 w 3088"/>
                <a:gd name="T3" fmla="*/ 492 h 565"/>
                <a:gd name="T4" fmla="*/ 448 w 3088"/>
                <a:gd name="T5" fmla="*/ 463 h 565"/>
                <a:gd name="T6" fmla="*/ 525 w 3088"/>
                <a:gd name="T7" fmla="*/ 435 h 565"/>
                <a:gd name="T8" fmla="*/ 591 w 3088"/>
                <a:gd name="T9" fmla="*/ 407 h 565"/>
                <a:gd name="T10" fmla="*/ 653 w 3088"/>
                <a:gd name="T11" fmla="*/ 378 h 565"/>
                <a:gd name="T12" fmla="*/ 710 w 3088"/>
                <a:gd name="T13" fmla="*/ 350 h 565"/>
                <a:gd name="T14" fmla="*/ 765 w 3088"/>
                <a:gd name="T15" fmla="*/ 322 h 565"/>
                <a:gd name="T16" fmla="*/ 818 w 3088"/>
                <a:gd name="T17" fmla="*/ 293 h 565"/>
                <a:gd name="T18" fmla="*/ 871 w 3088"/>
                <a:gd name="T19" fmla="*/ 265 h 565"/>
                <a:gd name="T20" fmla="*/ 925 w 3088"/>
                <a:gd name="T21" fmla="*/ 237 h 565"/>
                <a:gd name="T22" fmla="*/ 978 w 3088"/>
                <a:gd name="T23" fmla="*/ 208 h 565"/>
                <a:gd name="T24" fmla="*/ 1033 w 3088"/>
                <a:gd name="T25" fmla="*/ 180 h 565"/>
                <a:gd name="T26" fmla="*/ 1088 w 3088"/>
                <a:gd name="T27" fmla="*/ 152 h 565"/>
                <a:gd name="T28" fmla="*/ 1146 w 3088"/>
                <a:gd name="T29" fmla="*/ 123 h 565"/>
                <a:gd name="T30" fmla="*/ 1208 w 3088"/>
                <a:gd name="T31" fmla="*/ 95 h 565"/>
                <a:gd name="T32" fmla="*/ 1276 w 3088"/>
                <a:gd name="T33" fmla="*/ 67 h 565"/>
                <a:gd name="T34" fmla="*/ 1358 w 3088"/>
                <a:gd name="T35" fmla="*/ 38 h 565"/>
                <a:gd name="T36" fmla="*/ 1481 w 3088"/>
                <a:gd name="T37" fmla="*/ 10 h 565"/>
                <a:gd name="T38" fmla="*/ 1790 w 3088"/>
                <a:gd name="T39" fmla="*/ 18 h 565"/>
                <a:gd name="T40" fmla="*/ 1908 w 3088"/>
                <a:gd name="T41" fmla="*/ 47 h 565"/>
                <a:gd name="T42" fmla="*/ 2000 w 3088"/>
                <a:gd name="T43" fmla="*/ 75 h 565"/>
                <a:gd name="T44" fmla="*/ 2081 w 3088"/>
                <a:gd name="T45" fmla="*/ 103 h 565"/>
                <a:gd name="T46" fmla="*/ 2168 w 3088"/>
                <a:gd name="T47" fmla="*/ 132 h 565"/>
                <a:gd name="T48" fmla="*/ 2266 w 3088"/>
                <a:gd name="T49" fmla="*/ 160 h 565"/>
                <a:gd name="T50" fmla="*/ 2388 w 3088"/>
                <a:gd name="T51" fmla="*/ 188 h 565"/>
                <a:gd name="T52" fmla="*/ 2696 w 3088"/>
                <a:gd name="T53" fmla="*/ 213 h 565"/>
                <a:gd name="T54" fmla="*/ 2880 w 3088"/>
                <a:gd name="T55" fmla="*/ 185 h 565"/>
                <a:gd name="T56" fmla="*/ 2963 w 3088"/>
                <a:gd name="T57" fmla="*/ 157 h 565"/>
                <a:gd name="T58" fmla="*/ 3023 w 3088"/>
                <a:gd name="T59" fmla="*/ 128 h 565"/>
                <a:gd name="T60" fmla="*/ 3071 w 3088"/>
                <a:gd name="T61" fmla="*/ 100 h 565"/>
                <a:gd name="T62" fmla="*/ 3061 w 3088"/>
                <a:gd name="T63" fmla="*/ 128 h 565"/>
                <a:gd name="T64" fmla="*/ 3008 w 3088"/>
                <a:gd name="T65" fmla="*/ 157 h 565"/>
                <a:gd name="T66" fmla="*/ 2943 w 3088"/>
                <a:gd name="T67" fmla="*/ 185 h 565"/>
                <a:gd name="T68" fmla="*/ 2846 w 3088"/>
                <a:gd name="T69" fmla="*/ 213 h 565"/>
                <a:gd name="T70" fmla="*/ 2506 w 3088"/>
                <a:gd name="T71" fmla="*/ 225 h 565"/>
                <a:gd name="T72" fmla="*/ 2343 w 3088"/>
                <a:gd name="T73" fmla="*/ 197 h 565"/>
                <a:gd name="T74" fmla="*/ 2231 w 3088"/>
                <a:gd name="T75" fmla="*/ 168 h 565"/>
                <a:gd name="T76" fmla="*/ 2136 w 3088"/>
                <a:gd name="T77" fmla="*/ 140 h 565"/>
                <a:gd name="T78" fmla="*/ 2053 w 3088"/>
                <a:gd name="T79" fmla="*/ 112 h 565"/>
                <a:gd name="T80" fmla="*/ 1971 w 3088"/>
                <a:gd name="T81" fmla="*/ 83 h 565"/>
                <a:gd name="T82" fmla="*/ 1875 w 3088"/>
                <a:gd name="T83" fmla="*/ 55 h 565"/>
                <a:gd name="T84" fmla="*/ 1730 w 3088"/>
                <a:gd name="T85" fmla="*/ 27 h 565"/>
                <a:gd name="T86" fmla="*/ 1426 w 3088"/>
                <a:gd name="T87" fmla="*/ 42 h 565"/>
                <a:gd name="T88" fmla="*/ 1326 w 3088"/>
                <a:gd name="T89" fmla="*/ 70 h 565"/>
                <a:gd name="T90" fmla="*/ 1251 w 3088"/>
                <a:gd name="T91" fmla="*/ 98 h 565"/>
                <a:gd name="T92" fmla="*/ 1186 w 3088"/>
                <a:gd name="T93" fmla="*/ 127 h 565"/>
                <a:gd name="T94" fmla="*/ 1126 w 3088"/>
                <a:gd name="T95" fmla="*/ 155 h 565"/>
                <a:gd name="T96" fmla="*/ 1070 w 3088"/>
                <a:gd name="T97" fmla="*/ 183 h 565"/>
                <a:gd name="T98" fmla="*/ 1016 w 3088"/>
                <a:gd name="T99" fmla="*/ 212 h 565"/>
                <a:gd name="T100" fmla="*/ 961 w 3088"/>
                <a:gd name="T101" fmla="*/ 240 h 565"/>
                <a:gd name="T102" fmla="*/ 908 w 3088"/>
                <a:gd name="T103" fmla="*/ 268 h 565"/>
                <a:gd name="T104" fmla="*/ 855 w 3088"/>
                <a:gd name="T105" fmla="*/ 297 h 565"/>
                <a:gd name="T106" fmla="*/ 801 w 3088"/>
                <a:gd name="T107" fmla="*/ 325 h 565"/>
                <a:gd name="T108" fmla="*/ 748 w 3088"/>
                <a:gd name="T109" fmla="*/ 353 h 565"/>
                <a:gd name="T110" fmla="*/ 691 w 3088"/>
                <a:gd name="T111" fmla="*/ 382 h 565"/>
                <a:gd name="T112" fmla="*/ 635 w 3088"/>
                <a:gd name="T113" fmla="*/ 410 h 565"/>
                <a:gd name="T114" fmla="*/ 571 w 3088"/>
                <a:gd name="T115" fmla="*/ 438 h 565"/>
                <a:gd name="T116" fmla="*/ 500 w 3088"/>
                <a:gd name="T117" fmla="*/ 467 h 565"/>
                <a:gd name="T118" fmla="*/ 418 w 3088"/>
                <a:gd name="T119" fmla="*/ 495 h 565"/>
                <a:gd name="T120" fmla="*/ 316 w 3088"/>
                <a:gd name="T121" fmla="*/ 523 h 565"/>
                <a:gd name="T122" fmla="*/ 170 w 3088"/>
                <a:gd name="T123" fmla="*/ 552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565">
                  <a:moveTo>
                    <a:pt x="0" y="565"/>
                  </a:moveTo>
                  <a:lnTo>
                    <a:pt x="0" y="547"/>
                  </a:lnTo>
                  <a:lnTo>
                    <a:pt x="21" y="547"/>
                  </a:lnTo>
                  <a:lnTo>
                    <a:pt x="21" y="545"/>
                  </a:lnTo>
                  <a:lnTo>
                    <a:pt x="55" y="545"/>
                  </a:lnTo>
                  <a:lnTo>
                    <a:pt x="55" y="543"/>
                  </a:lnTo>
                  <a:lnTo>
                    <a:pt x="76" y="543"/>
                  </a:lnTo>
                  <a:lnTo>
                    <a:pt x="76" y="542"/>
                  </a:lnTo>
                  <a:lnTo>
                    <a:pt x="98" y="542"/>
                  </a:lnTo>
                  <a:lnTo>
                    <a:pt x="98" y="540"/>
                  </a:lnTo>
                  <a:lnTo>
                    <a:pt x="113" y="540"/>
                  </a:lnTo>
                  <a:lnTo>
                    <a:pt x="113" y="538"/>
                  </a:lnTo>
                  <a:lnTo>
                    <a:pt x="128" y="538"/>
                  </a:lnTo>
                  <a:lnTo>
                    <a:pt x="128" y="537"/>
                  </a:lnTo>
                  <a:lnTo>
                    <a:pt x="143" y="537"/>
                  </a:lnTo>
                  <a:lnTo>
                    <a:pt x="143" y="535"/>
                  </a:lnTo>
                  <a:lnTo>
                    <a:pt x="155" y="535"/>
                  </a:lnTo>
                  <a:lnTo>
                    <a:pt x="155" y="533"/>
                  </a:lnTo>
                  <a:lnTo>
                    <a:pt x="166" y="533"/>
                  </a:lnTo>
                  <a:lnTo>
                    <a:pt x="166" y="532"/>
                  </a:lnTo>
                  <a:lnTo>
                    <a:pt x="178" y="532"/>
                  </a:lnTo>
                  <a:lnTo>
                    <a:pt x="178" y="530"/>
                  </a:lnTo>
                  <a:lnTo>
                    <a:pt x="188" y="530"/>
                  </a:lnTo>
                  <a:lnTo>
                    <a:pt x="188" y="528"/>
                  </a:lnTo>
                  <a:lnTo>
                    <a:pt x="198" y="528"/>
                  </a:lnTo>
                  <a:lnTo>
                    <a:pt x="198" y="527"/>
                  </a:lnTo>
                  <a:lnTo>
                    <a:pt x="208" y="527"/>
                  </a:lnTo>
                  <a:lnTo>
                    <a:pt x="208" y="525"/>
                  </a:lnTo>
                  <a:lnTo>
                    <a:pt x="218" y="525"/>
                  </a:lnTo>
                  <a:lnTo>
                    <a:pt x="218" y="523"/>
                  </a:lnTo>
                  <a:lnTo>
                    <a:pt x="228" y="523"/>
                  </a:lnTo>
                  <a:lnTo>
                    <a:pt x="228" y="522"/>
                  </a:lnTo>
                  <a:lnTo>
                    <a:pt x="236" y="522"/>
                  </a:lnTo>
                  <a:lnTo>
                    <a:pt x="236" y="520"/>
                  </a:lnTo>
                  <a:lnTo>
                    <a:pt x="245" y="520"/>
                  </a:lnTo>
                  <a:lnTo>
                    <a:pt x="245" y="518"/>
                  </a:lnTo>
                  <a:lnTo>
                    <a:pt x="253" y="518"/>
                  </a:lnTo>
                  <a:lnTo>
                    <a:pt x="253" y="517"/>
                  </a:lnTo>
                  <a:lnTo>
                    <a:pt x="261" y="517"/>
                  </a:lnTo>
                  <a:lnTo>
                    <a:pt x="261" y="515"/>
                  </a:lnTo>
                  <a:lnTo>
                    <a:pt x="270" y="515"/>
                  </a:lnTo>
                  <a:lnTo>
                    <a:pt x="270" y="513"/>
                  </a:lnTo>
                  <a:lnTo>
                    <a:pt x="276" y="513"/>
                  </a:lnTo>
                  <a:lnTo>
                    <a:pt x="276" y="512"/>
                  </a:lnTo>
                  <a:lnTo>
                    <a:pt x="283" y="512"/>
                  </a:lnTo>
                  <a:lnTo>
                    <a:pt x="283" y="510"/>
                  </a:lnTo>
                  <a:lnTo>
                    <a:pt x="291" y="510"/>
                  </a:lnTo>
                  <a:lnTo>
                    <a:pt x="291" y="508"/>
                  </a:lnTo>
                  <a:lnTo>
                    <a:pt x="298" y="508"/>
                  </a:lnTo>
                  <a:lnTo>
                    <a:pt x="298" y="507"/>
                  </a:lnTo>
                  <a:lnTo>
                    <a:pt x="305" y="507"/>
                  </a:lnTo>
                  <a:lnTo>
                    <a:pt x="305" y="505"/>
                  </a:lnTo>
                  <a:lnTo>
                    <a:pt x="313" y="505"/>
                  </a:lnTo>
                  <a:lnTo>
                    <a:pt x="313" y="503"/>
                  </a:lnTo>
                  <a:lnTo>
                    <a:pt x="318" y="503"/>
                  </a:lnTo>
                  <a:lnTo>
                    <a:pt x="318" y="502"/>
                  </a:lnTo>
                  <a:lnTo>
                    <a:pt x="325" y="502"/>
                  </a:lnTo>
                  <a:lnTo>
                    <a:pt x="325" y="500"/>
                  </a:lnTo>
                  <a:lnTo>
                    <a:pt x="331" y="500"/>
                  </a:lnTo>
                  <a:lnTo>
                    <a:pt x="331" y="498"/>
                  </a:lnTo>
                  <a:lnTo>
                    <a:pt x="338" y="498"/>
                  </a:lnTo>
                  <a:lnTo>
                    <a:pt x="338" y="497"/>
                  </a:lnTo>
                  <a:lnTo>
                    <a:pt x="345" y="497"/>
                  </a:lnTo>
                  <a:lnTo>
                    <a:pt x="345" y="495"/>
                  </a:lnTo>
                  <a:lnTo>
                    <a:pt x="350" y="495"/>
                  </a:lnTo>
                  <a:lnTo>
                    <a:pt x="350" y="493"/>
                  </a:lnTo>
                  <a:lnTo>
                    <a:pt x="356" y="493"/>
                  </a:lnTo>
                  <a:lnTo>
                    <a:pt x="356" y="492"/>
                  </a:lnTo>
                  <a:lnTo>
                    <a:pt x="363" y="492"/>
                  </a:lnTo>
                  <a:lnTo>
                    <a:pt x="363" y="490"/>
                  </a:lnTo>
                  <a:lnTo>
                    <a:pt x="368" y="490"/>
                  </a:lnTo>
                  <a:lnTo>
                    <a:pt x="368" y="488"/>
                  </a:lnTo>
                  <a:lnTo>
                    <a:pt x="375" y="488"/>
                  </a:lnTo>
                  <a:lnTo>
                    <a:pt x="375" y="487"/>
                  </a:lnTo>
                  <a:lnTo>
                    <a:pt x="380" y="487"/>
                  </a:lnTo>
                  <a:lnTo>
                    <a:pt x="380" y="485"/>
                  </a:lnTo>
                  <a:lnTo>
                    <a:pt x="385" y="485"/>
                  </a:lnTo>
                  <a:lnTo>
                    <a:pt x="385" y="483"/>
                  </a:lnTo>
                  <a:lnTo>
                    <a:pt x="391" y="483"/>
                  </a:lnTo>
                  <a:lnTo>
                    <a:pt x="391" y="482"/>
                  </a:lnTo>
                  <a:lnTo>
                    <a:pt x="396" y="482"/>
                  </a:lnTo>
                  <a:lnTo>
                    <a:pt x="396" y="480"/>
                  </a:lnTo>
                  <a:lnTo>
                    <a:pt x="401" y="480"/>
                  </a:lnTo>
                  <a:lnTo>
                    <a:pt x="401" y="478"/>
                  </a:lnTo>
                  <a:lnTo>
                    <a:pt x="408" y="478"/>
                  </a:lnTo>
                  <a:lnTo>
                    <a:pt x="408" y="477"/>
                  </a:lnTo>
                  <a:lnTo>
                    <a:pt x="413" y="477"/>
                  </a:lnTo>
                  <a:lnTo>
                    <a:pt x="413" y="475"/>
                  </a:lnTo>
                  <a:lnTo>
                    <a:pt x="418" y="475"/>
                  </a:lnTo>
                  <a:lnTo>
                    <a:pt x="418" y="473"/>
                  </a:lnTo>
                  <a:lnTo>
                    <a:pt x="423" y="473"/>
                  </a:lnTo>
                  <a:lnTo>
                    <a:pt x="423" y="472"/>
                  </a:lnTo>
                  <a:lnTo>
                    <a:pt x="428" y="472"/>
                  </a:lnTo>
                  <a:lnTo>
                    <a:pt x="428" y="470"/>
                  </a:lnTo>
                  <a:lnTo>
                    <a:pt x="433" y="470"/>
                  </a:lnTo>
                  <a:lnTo>
                    <a:pt x="433" y="468"/>
                  </a:lnTo>
                  <a:lnTo>
                    <a:pt x="438" y="468"/>
                  </a:lnTo>
                  <a:lnTo>
                    <a:pt x="438" y="467"/>
                  </a:lnTo>
                  <a:lnTo>
                    <a:pt x="443" y="467"/>
                  </a:lnTo>
                  <a:lnTo>
                    <a:pt x="443" y="465"/>
                  </a:lnTo>
                  <a:lnTo>
                    <a:pt x="448" y="465"/>
                  </a:lnTo>
                  <a:lnTo>
                    <a:pt x="448" y="463"/>
                  </a:lnTo>
                  <a:lnTo>
                    <a:pt x="453" y="463"/>
                  </a:lnTo>
                  <a:lnTo>
                    <a:pt x="453" y="462"/>
                  </a:lnTo>
                  <a:lnTo>
                    <a:pt x="458" y="462"/>
                  </a:lnTo>
                  <a:lnTo>
                    <a:pt x="458" y="460"/>
                  </a:lnTo>
                  <a:lnTo>
                    <a:pt x="463" y="460"/>
                  </a:lnTo>
                  <a:lnTo>
                    <a:pt x="463" y="458"/>
                  </a:lnTo>
                  <a:lnTo>
                    <a:pt x="468" y="458"/>
                  </a:lnTo>
                  <a:lnTo>
                    <a:pt x="468" y="457"/>
                  </a:lnTo>
                  <a:lnTo>
                    <a:pt x="471" y="457"/>
                  </a:lnTo>
                  <a:lnTo>
                    <a:pt x="471" y="455"/>
                  </a:lnTo>
                  <a:lnTo>
                    <a:pt x="476" y="455"/>
                  </a:lnTo>
                  <a:lnTo>
                    <a:pt x="476" y="453"/>
                  </a:lnTo>
                  <a:lnTo>
                    <a:pt x="481" y="453"/>
                  </a:lnTo>
                  <a:lnTo>
                    <a:pt x="481" y="452"/>
                  </a:lnTo>
                  <a:lnTo>
                    <a:pt x="485" y="452"/>
                  </a:lnTo>
                  <a:lnTo>
                    <a:pt x="485" y="450"/>
                  </a:lnTo>
                  <a:lnTo>
                    <a:pt x="490" y="450"/>
                  </a:lnTo>
                  <a:lnTo>
                    <a:pt x="490" y="448"/>
                  </a:lnTo>
                  <a:lnTo>
                    <a:pt x="495" y="448"/>
                  </a:lnTo>
                  <a:lnTo>
                    <a:pt x="495" y="447"/>
                  </a:lnTo>
                  <a:lnTo>
                    <a:pt x="500" y="447"/>
                  </a:lnTo>
                  <a:lnTo>
                    <a:pt x="500" y="445"/>
                  </a:lnTo>
                  <a:lnTo>
                    <a:pt x="503" y="445"/>
                  </a:lnTo>
                  <a:lnTo>
                    <a:pt x="503" y="443"/>
                  </a:lnTo>
                  <a:lnTo>
                    <a:pt x="508" y="443"/>
                  </a:lnTo>
                  <a:lnTo>
                    <a:pt x="508" y="442"/>
                  </a:lnTo>
                  <a:lnTo>
                    <a:pt x="513" y="442"/>
                  </a:lnTo>
                  <a:lnTo>
                    <a:pt x="513" y="440"/>
                  </a:lnTo>
                  <a:lnTo>
                    <a:pt x="516" y="440"/>
                  </a:lnTo>
                  <a:lnTo>
                    <a:pt x="516" y="438"/>
                  </a:lnTo>
                  <a:lnTo>
                    <a:pt x="521" y="438"/>
                  </a:lnTo>
                  <a:lnTo>
                    <a:pt x="521" y="437"/>
                  </a:lnTo>
                  <a:lnTo>
                    <a:pt x="525" y="437"/>
                  </a:lnTo>
                  <a:lnTo>
                    <a:pt x="525" y="435"/>
                  </a:lnTo>
                  <a:lnTo>
                    <a:pt x="530" y="435"/>
                  </a:lnTo>
                  <a:lnTo>
                    <a:pt x="530" y="433"/>
                  </a:lnTo>
                  <a:lnTo>
                    <a:pt x="533" y="433"/>
                  </a:lnTo>
                  <a:lnTo>
                    <a:pt x="533" y="432"/>
                  </a:lnTo>
                  <a:lnTo>
                    <a:pt x="536" y="432"/>
                  </a:lnTo>
                  <a:lnTo>
                    <a:pt x="536" y="430"/>
                  </a:lnTo>
                  <a:lnTo>
                    <a:pt x="541" y="430"/>
                  </a:lnTo>
                  <a:lnTo>
                    <a:pt x="541" y="428"/>
                  </a:lnTo>
                  <a:lnTo>
                    <a:pt x="545" y="428"/>
                  </a:lnTo>
                  <a:lnTo>
                    <a:pt x="545" y="427"/>
                  </a:lnTo>
                  <a:lnTo>
                    <a:pt x="550" y="427"/>
                  </a:lnTo>
                  <a:lnTo>
                    <a:pt x="550" y="425"/>
                  </a:lnTo>
                  <a:lnTo>
                    <a:pt x="553" y="425"/>
                  </a:lnTo>
                  <a:lnTo>
                    <a:pt x="553" y="423"/>
                  </a:lnTo>
                  <a:lnTo>
                    <a:pt x="558" y="423"/>
                  </a:lnTo>
                  <a:lnTo>
                    <a:pt x="558" y="422"/>
                  </a:lnTo>
                  <a:lnTo>
                    <a:pt x="561" y="422"/>
                  </a:lnTo>
                  <a:lnTo>
                    <a:pt x="561" y="420"/>
                  </a:lnTo>
                  <a:lnTo>
                    <a:pt x="566" y="420"/>
                  </a:lnTo>
                  <a:lnTo>
                    <a:pt x="566" y="418"/>
                  </a:lnTo>
                  <a:lnTo>
                    <a:pt x="570" y="418"/>
                  </a:lnTo>
                  <a:lnTo>
                    <a:pt x="570" y="417"/>
                  </a:lnTo>
                  <a:lnTo>
                    <a:pt x="573" y="417"/>
                  </a:lnTo>
                  <a:lnTo>
                    <a:pt x="573" y="415"/>
                  </a:lnTo>
                  <a:lnTo>
                    <a:pt x="576" y="415"/>
                  </a:lnTo>
                  <a:lnTo>
                    <a:pt x="576" y="413"/>
                  </a:lnTo>
                  <a:lnTo>
                    <a:pt x="581" y="413"/>
                  </a:lnTo>
                  <a:lnTo>
                    <a:pt x="581" y="412"/>
                  </a:lnTo>
                  <a:lnTo>
                    <a:pt x="585" y="412"/>
                  </a:lnTo>
                  <a:lnTo>
                    <a:pt x="585" y="410"/>
                  </a:lnTo>
                  <a:lnTo>
                    <a:pt x="588" y="410"/>
                  </a:lnTo>
                  <a:lnTo>
                    <a:pt x="588" y="408"/>
                  </a:lnTo>
                  <a:lnTo>
                    <a:pt x="591" y="408"/>
                  </a:lnTo>
                  <a:lnTo>
                    <a:pt x="591" y="407"/>
                  </a:lnTo>
                  <a:lnTo>
                    <a:pt x="596" y="407"/>
                  </a:lnTo>
                  <a:lnTo>
                    <a:pt x="596" y="405"/>
                  </a:lnTo>
                  <a:lnTo>
                    <a:pt x="600" y="405"/>
                  </a:lnTo>
                  <a:lnTo>
                    <a:pt x="600" y="403"/>
                  </a:lnTo>
                  <a:lnTo>
                    <a:pt x="603" y="403"/>
                  </a:lnTo>
                  <a:lnTo>
                    <a:pt x="603" y="402"/>
                  </a:lnTo>
                  <a:lnTo>
                    <a:pt x="606" y="402"/>
                  </a:lnTo>
                  <a:lnTo>
                    <a:pt x="606" y="400"/>
                  </a:lnTo>
                  <a:lnTo>
                    <a:pt x="611" y="400"/>
                  </a:lnTo>
                  <a:lnTo>
                    <a:pt x="611" y="398"/>
                  </a:lnTo>
                  <a:lnTo>
                    <a:pt x="615" y="398"/>
                  </a:lnTo>
                  <a:lnTo>
                    <a:pt x="615" y="397"/>
                  </a:lnTo>
                  <a:lnTo>
                    <a:pt x="618" y="397"/>
                  </a:lnTo>
                  <a:lnTo>
                    <a:pt x="618" y="395"/>
                  </a:lnTo>
                  <a:lnTo>
                    <a:pt x="621" y="395"/>
                  </a:lnTo>
                  <a:lnTo>
                    <a:pt x="621" y="393"/>
                  </a:lnTo>
                  <a:lnTo>
                    <a:pt x="625" y="393"/>
                  </a:lnTo>
                  <a:lnTo>
                    <a:pt x="625" y="392"/>
                  </a:lnTo>
                  <a:lnTo>
                    <a:pt x="628" y="392"/>
                  </a:lnTo>
                  <a:lnTo>
                    <a:pt x="628" y="390"/>
                  </a:lnTo>
                  <a:lnTo>
                    <a:pt x="631" y="390"/>
                  </a:lnTo>
                  <a:lnTo>
                    <a:pt x="631" y="388"/>
                  </a:lnTo>
                  <a:lnTo>
                    <a:pt x="636" y="388"/>
                  </a:lnTo>
                  <a:lnTo>
                    <a:pt x="636" y="387"/>
                  </a:lnTo>
                  <a:lnTo>
                    <a:pt x="640" y="387"/>
                  </a:lnTo>
                  <a:lnTo>
                    <a:pt x="640" y="385"/>
                  </a:lnTo>
                  <a:lnTo>
                    <a:pt x="643" y="385"/>
                  </a:lnTo>
                  <a:lnTo>
                    <a:pt x="643" y="383"/>
                  </a:lnTo>
                  <a:lnTo>
                    <a:pt x="646" y="383"/>
                  </a:lnTo>
                  <a:lnTo>
                    <a:pt x="646" y="382"/>
                  </a:lnTo>
                  <a:lnTo>
                    <a:pt x="650" y="382"/>
                  </a:lnTo>
                  <a:lnTo>
                    <a:pt x="650" y="380"/>
                  </a:lnTo>
                  <a:lnTo>
                    <a:pt x="653" y="380"/>
                  </a:lnTo>
                  <a:lnTo>
                    <a:pt x="653" y="378"/>
                  </a:lnTo>
                  <a:lnTo>
                    <a:pt x="656" y="378"/>
                  </a:lnTo>
                  <a:lnTo>
                    <a:pt x="656" y="377"/>
                  </a:lnTo>
                  <a:lnTo>
                    <a:pt x="660" y="377"/>
                  </a:lnTo>
                  <a:lnTo>
                    <a:pt x="660" y="375"/>
                  </a:lnTo>
                  <a:lnTo>
                    <a:pt x="663" y="375"/>
                  </a:lnTo>
                  <a:lnTo>
                    <a:pt x="663" y="373"/>
                  </a:lnTo>
                  <a:lnTo>
                    <a:pt x="666" y="373"/>
                  </a:lnTo>
                  <a:lnTo>
                    <a:pt x="666" y="372"/>
                  </a:lnTo>
                  <a:lnTo>
                    <a:pt x="670" y="372"/>
                  </a:lnTo>
                  <a:lnTo>
                    <a:pt x="670" y="370"/>
                  </a:lnTo>
                  <a:lnTo>
                    <a:pt x="673" y="370"/>
                  </a:lnTo>
                  <a:lnTo>
                    <a:pt x="673" y="368"/>
                  </a:lnTo>
                  <a:lnTo>
                    <a:pt x="676" y="368"/>
                  </a:lnTo>
                  <a:lnTo>
                    <a:pt x="676" y="367"/>
                  </a:lnTo>
                  <a:lnTo>
                    <a:pt x="680" y="367"/>
                  </a:lnTo>
                  <a:lnTo>
                    <a:pt x="680" y="365"/>
                  </a:lnTo>
                  <a:lnTo>
                    <a:pt x="683" y="365"/>
                  </a:lnTo>
                  <a:lnTo>
                    <a:pt x="683" y="363"/>
                  </a:lnTo>
                  <a:lnTo>
                    <a:pt x="686" y="363"/>
                  </a:lnTo>
                  <a:lnTo>
                    <a:pt x="686" y="362"/>
                  </a:lnTo>
                  <a:lnTo>
                    <a:pt x="690" y="362"/>
                  </a:lnTo>
                  <a:lnTo>
                    <a:pt x="690" y="360"/>
                  </a:lnTo>
                  <a:lnTo>
                    <a:pt x="693" y="360"/>
                  </a:lnTo>
                  <a:lnTo>
                    <a:pt x="693" y="358"/>
                  </a:lnTo>
                  <a:lnTo>
                    <a:pt x="696" y="358"/>
                  </a:lnTo>
                  <a:lnTo>
                    <a:pt x="696" y="357"/>
                  </a:lnTo>
                  <a:lnTo>
                    <a:pt x="700" y="357"/>
                  </a:lnTo>
                  <a:lnTo>
                    <a:pt x="700" y="355"/>
                  </a:lnTo>
                  <a:lnTo>
                    <a:pt x="703" y="355"/>
                  </a:lnTo>
                  <a:lnTo>
                    <a:pt x="703" y="353"/>
                  </a:lnTo>
                  <a:lnTo>
                    <a:pt x="706" y="353"/>
                  </a:lnTo>
                  <a:lnTo>
                    <a:pt x="706" y="352"/>
                  </a:lnTo>
                  <a:lnTo>
                    <a:pt x="710" y="352"/>
                  </a:lnTo>
                  <a:lnTo>
                    <a:pt x="710" y="350"/>
                  </a:lnTo>
                  <a:lnTo>
                    <a:pt x="713" y="350"/>
                  </a:lnTo>
                  <a:lnTo>
                    <a:pt x="713" y="348"/>
                  </a:lnTo>
                  <a:lnTo>
                    <a:pt x="716" y="348"/>
                  </a:lnTo>
                  <a:lnTo>
                    <a:pt x="716" y="347"/>
                  </a:lnTo>
                  <a:lnTo>
                    <a:pt x="720" y="347"/>
                  </a:lnTo>
                  <a:lnTo>
                    <a:pt x="720" y="345"/>
                  </a:lnTo>
                  <a:lnTo>
                    <a:pt x="721" y="345"/>
                  </a:lnTo>
                  <a:lnTo>
                    <a:pt x="721" y="343"/>
                  </a:lnTo>
                  <a:lnTo>
                    <a:pt x="725" y="343"/>
                  </a:lnTo>
                  <a:lnTo>
                    <a:pt x="725" y="342"/>
                  </a:lnTo>
                  <a:lnTo>
                    <a:pt x="728" y="342"/>
                  </a:lnTo>
                  <a:lnTo>
                    <a:pt x="728" y="340"/>
                  </a:lnTo>
                  <a:lnTo>
                    <a:pt x="731" y="340"/>
                  </a:lnTo>
                  <a:lnTo>
                    <a:pt x="731" y="338"/>
                  </a:lnTo>
                  <a:lnTo>
                    <a:pt x="735" y="338"/>
                  </a:lnTo>
                  <a:lnTo>
                    <a:pt x="735" y="337"/>
                  </a:lnTo>
                  <a:lnTo>
                    <a:pt x="738" y="337"/>
                  </a:lnTo>
                  <a:lnTo>
                    <a:pt x="738" y="335"/>
                  </a:lnTo>
                  <a:lnTo>
                    <a:pt x="741" y="335"/>
                  </a:lnTo>
                  <a:lnTo>
                    <a:pt x="741" y="333"/>
                  </a:lnTo>
                  <a:lnTo>
                    <a:pt x="745" y="333"/>
                  </a:lnTo>
                  <a:lnTo>
                    <a:pt x="745" y="332"/>
                  </a:lnTo>
                  <a:lnTo>
                    <a:pt x="748" y="332"/>
                  </a:lnTo>
                  <a:lnTo>
                    <a:pt x="748" y="330"/>
                  </a:lnTo>
                  <a:lnTo>
                    <a:pt x="751" y="330"/>
                  </a:lnTo>
                  <a:lnTo>
                    <a:pt x="751" y="328"/>
                  </a:lnTo>
                  <a:lnTo>
                    <a:pt x="755" y="328"/>
                  </a:lnTo>
                  <a:lnTo>
                    <a:pt x="755" y="327"/>
                  </a:lnTo>
                  <a:lnTo>
                    <a:pt x="758" y="327"/>
                  </a:lnTo>
                  <a:lnTo>
                    <a:pt x="758" y="325"/>
                  </a:lnTo>
                  <a:lnTo>
                    <a:pt x="761" y="325"/>
                  </a:lnTo>
                  <a:lnTo>
                    <a:pt x="761" y="323"/>
                  </a:lnTo>
                  <a:lnTo>
                    <a:pt x="765" y="323"/>
                  </a:lnTo>
                  <a:lnTo>
                    <a:pt x="765" y="322"/>
                  </a:lnTo>
                  <a:lnTo>
                    <a:pt x="766" y="322"/>
                  </a:lnTo>
                  <a:lnTo>
                    <a:pt x="766" y="320"/>
                  </a:lnTo>
                  <a:lnTo>
                    <a:pt x="770" y="320"/>
                  </a:lnTo>
                  <a:lnTo>
                    <a:pt x="770" y="318"/>
                  </a:lnTo>
                  <a:lnTo>
                    <a:pt x="773" y="318"/>
                  </a:lnTo>
                  <a:lnTo>
                    <a:pt x="773" y="317"/>
                  </a:lnTo>
                  <a:lnTo>
                    <a:pt x="776" y="317"/>
                  </a:lnTo>
                  <a:lnTo>
                    <a:pt x="776" y="315"/>
                  </a:lnTo>
                  <a:lnTo>
                    <a:pt x="780" y="315"/>
                  </a:lnTo>
                  <a:lnTo>
                    <a:pt x="780" y="313"/>
                  </a:lnTo>
                  <a:lnTo>
                    <a:pt x="783" y="313"/>
                  </a:lnTo>
                  <a:lnTo>
                    <a:pt x="783" y="312"/>
                  </a:lnTo>
                  <a:lnTo>
                    <a:pt x="786" y="312"/>
                  </a:lnTo>
                  <a:lnTo>
                    <a:pt x="786" y="310"/>
                  </a:lnTo>
                  <a:lnTo>
                    <a:pt x="790" y="310"/>
                  </a:lnTo>
                  <a:lnTo>
                    <a:pt x="790" y="308"/>
                  </a:lnTo>
                  <a:lnTo>
                    <a:pt x="793" y="308"/>
                  </a:lnTo>
                  <a:lnTo>
                    <a:pt x="793" y="307"/>
                  </a:lnTo>
                  <a:lnTo>
                    <a:pt x="796" y="307"/>
                  </a:lnTo>
                  <a:lnTo>
                    <a:pt x="796" y="305"/>
                  </a:lnTo>
                  <a:lnTo>
                    <a:pt x="800" y="305"/>
                  </a:lnTo>
                  <a:lnTo>
                    <a:pt x="800" y="303"/>
                  </a:lnTo>
                  <a:lnTo>
                    <a:pt x="803" y="303"/>
                  </a:lnTo>
                  <a:lnTo>
                    <a:pt x="803" y="302"/>
                  </a:lnTo>
                  <a:lnTo>
                    <a:pt x="805" y="302"/>
                  </a:lnTo>
                  <a:lnTo>
                    <a:pt x="805" y="300"/>
                  </a:lnTo>
                  <a:lnTo>
                    <a:pt x="808" y="300"/>
                  </a:lnTo>
                  <a:lnTo>
                    <a:pt x="808" y="298"/>
                  </a:lnTo>
                  <a:lnTo>
                    <a:pt x="811" y="298"/>
                  </a:lnTo>
                  <a:lnTo>
                    <a:pt x="811" y="297"/>
                  </a:lnTo>
                  <a:lnTo>
                    <a:pt x="815" y="297"/>
                  </a:lnTo>
                  <a:lnTo>
                    <a:pt x="815" y="295"/>
                  </a:lnTo>
                  <a:lnTo>
                    <a:pt x="818" y="295"/>
                  </a:lnTo>
                  <a:lnTo>
                    <a:pt x="818" y="293"/>
                  </a:lnTo>
                  <a:lnTo>
                    <a:pt x="821" y="293"/>
                  </a:lnTo>
                  <a:lnTo>
                    <a:pt x="821" y="292"/>
                  </a:lnTo>
                  <a:lnTo>
                    <a:pt x="825" y="292"/>
                  </a:lnTo>
                  <a:lnTo>
                    <a:pt x="825" y="290"/>
                  </a:lnTo>
                  <a:lnTo>
                    <a:pt x="828" y="290"/>
                  </a:lnTo>
                  <a:lnTo>
                    <a:pt x="828" y="288"/>
                  </a:lnTo>
                  <a:lnTo>
                    <a:pt x="831" y="288"/>
                  </a:lnTo>
                  <a:lnTo>
                    <a:pt x="831" y="287"/>
                  </a:lnTo>
                  <a:lnTo>
                    <a:pt x="833" y="287"/>
                  </a:lnTo>
                  <a:lnTo>
                    <a:pt x="833" y="285"/>
                  </a:lnTo>
                  <a:lnTo>
                    <a:pt x="836" y="285"/>
                  </a:lnTo>
                  <a:lnTo>
                    <a:pt x="836" y="283"/>
                  </a:lnTo>
                  <a:lnTo>
                    <a:pt x="840" y="283"/>
                  </a:lnTo>
                  <a:lnTo>
                    <a:pt x="840" y="282"/>
                  </a:lnTo>
                  <a:lnTo>
                    <a:pt x="843" y="282"/>
                  </a:lnTo>
                  <a:lnTo>
                    <a:pt x="843" y="280"/>
                  </a:lnTo>
                  <a:lnTo>
                    <a:pt x="846" y="280"/>
                  </a:lnTo>
                  <a:lnTo>
                    <a:pt x="846" y="278"/>
                  </a:lnTo>
                  <a:lnTo>
                    <a:pt x="850" y="278"/>
                  </a:lnTo>
                  <a:lnTo>
                    <a:pt x="850" y="277"/>
                  </a:lnTo>
                  <a:lnTo>
                    <a:pt x="853" y="277"/>
                  </a:lnTo>
                  <a:lnTo>
                    <a:pt x="853" y="275"/>
                  </a:lnTo>
                  <a:lnTo>
                    <a:pt x="856" y="275"/>
                  </a:lnTo>
                  <a:lnTo>
                    <a:pt x="856" y="273"/>
                  </a:lnTo>
                  <a:lnTo>
                    <a:pt x="860" y="273"/>
                  </a:lnTo>
                  <a:lnTo>
                    <a:pt x="860" y="272"/>
                  </a:lnTo>
                  <a:lnTo>
                    <a:pt x="861" y="272"/>
                  </a:lnTo>
                  <a:lnTo>
                    <a:pt x="861" y="270"/>
                  </a:lnTo>
                  <a:lnTo>
                    <a:pt x="865" y="270"/>
                  </a:lnTo>
                  <a:lnTo>
                    <a:pt x="865" y="268"/>
                  </a:lnTo>
                  <a:lnTo>
                    <a:pt x="868" y="268"/>
                  </a:lnTo>
                  <a:lnTo>
                    <a:pt x="868" y="267"/>
                  </a:lnTo>
                  <a:lnTo>
                    <a:pt x="871" y="267"/>
                  </a:lnTo>
                  <a:lnTo>
                    <a:pt x="871" y="265"/>
                  </a:lnTo>
                  <a:lnTo>
                    <a:pt x="875" y="265"/>
                  </a:lnTo>
                  <a:lnTo>
                    <a:pt x="875" y="263"/>
                  </a:lnTo>
                  <a:lnTo>
                    <a:pt x="878" y="263"/>
                  </a:lnTo>
                  <a:lnTo>
                    <a:pt x="878" y="262"/>
                  </a:lnTo>
                  <a:lnTo>
                    <a:pt x="881" y="262"/>
                  </a:lnTo>
                  <a:lnTo>
                    <a:pt x="881" y="260"/>
                  </a:lnTo>
                  <a:lnTo>
                    <a:pt x="885" y="260"/>
                  </a:lnTo>
                  <a:lnTo>
                    <a:pt x="885" y="258"/>
                  </a:lnTo>
                  <a:lnTo>
                    <a:pt x="886" y="258"/>
                  </a:lnTo>
                  <a:lnTo>
                    <a:pt x="886" y="257"/>
                  </a:lnTo>
                  <a:lnTo>
                    <a:pt x="890" y="257"/>
                  </a:lnTo>
                  <a:lnTo>
                    <a:pt x="890" y="255"/>
                  </a:lnTo>
                  <a:lnTo>
                    <a:pt x="893" y="255"/>
                  </a:lnTo>
                  <a:lnTo>
                    <a:pt x="893" y="253"/>
                  </a:lnTo>
                  <a:lnTo>
                    <a:pt x="896" y="253"/>
                  </a:lnTo>
                  <a:lnTo>
                    <a:pt x="896" y="252"/>
                  </a:lnTo>
                  <a:lnTo>
                    <a:pt x="900" y="252"/>
                  </a:lnTo>
                  <a:lnTo>
                    <a:pt x="900" y="250"/>
                  </a:lnTo>
                  <a:lnTo>
                    <a:pt x="903" y="250"/>
                  </a:lnTo>
                  <a:lnTo>
                    <a:pt x="903" y="248"/>
                  </a:lnTo>
                  <a:lnTo>
                    <a:pt x="906" y="248"/>
                  </a:lnTo>
                  <a:lnTo>
                    <a:pt x="906" y="247"/>
                  </a:lnTo>
                  <a:lnTo>
                    <a:pt x="910" y="247"/>
                  </a:lnTo>
                  <a:lnTo>
                    <a:pt x="910" y="245"/>
                  </a:lnTo>
                  <a:lnTo>
                    <a:pt x="913" y="245"/>
                  </a:lnTo>
                  <a:lnTo>
                    <a:pt x="913" y="243"/>
                  </a:lnTo>
                  <a:lnTo>
                    <a:pt x="915" y="243"/>
                  </a:lnTo>
                  <a:lnTo>
                    <a:pt x="915" y="242"/>
                  </a:lnTo>
                  <a:lnTo>
                    <a:pt x="918" y="242"/>
                  </a:lnTo>
                  <a:lnTo>
                    <a:pt x="918" y="240"/>
                  </a:lnTo>
                  <a:lnTo>
                    <a:pt x="921" y="240"/>
                  </a:lnTo>
                  <a:lnTo>
                    <a:pt x="921" y="238"/>
                  </a:lnTo>
                  <a:lnTo>
                    <a:pt x="925" y="238"/>
                  </a:lnTo>
                  <a:lnTo>
                    <a:pt x="925" y="237"/>
                  </a:lnTo>
                  <a:lnTo>
                    <a:pt x="928" y="237"/>
                  </a:lnTo>
                  <a:lnTo>
                    <a:pt x="928" y="235"/>
                  </a:lnTo>
                  <a:lnTo>
                    <a:pt x="931" y="235"/>
                  </a:lnTo>
                  <a:lnTo>
                    <a:pt x="931" y="233"/>
                  </a:lnTo>
                  <a:lnTo>
                    <a:pt x="935" y="233"/>
                  </a:lnTo>
                  <a:lnTo>
                    <a:pt x="935" y="232"/>
                  </a:lnTo>
                  <a:lnTo>
                    <a:pt x="938" y="232"/>
                  </a:lnTo>
                  <a:lnTo>
                    <a:pt x="938" y="230"/>
                  </a:lnTo>
                  <a:lnTo>
                    <a:pt x="940" y="230"/>
                  </a:lnTo>
                  <a:lnTo>
                    <a:pt x="940" y="228"/>
                  </a:lnTo>
                  <a:lnTo>
                    <a:pt x="943" y="228"/>
                  </a:lnTo>
                  <a:lnTo>
                    <a:pt x="943" y="227"/>
                  </a:lnTo>
                  <a:lnTo>
                    <a:pt x="946" y="227"/>
                  </a:lnTo>
                  <a:lnTo>
                    <a:pt x="946" y="225"/>
                  </a:lnTo>
                  <a:lnTo>
                    <a:pt x="950" y="225"/>
                  </a:lnTo>
                  <a:lnTo>
                    <a:pt x="950" y="223"/>
                  </a:lnTo>
                  <a:lnTo>
                    <a:pt x="953" y="223"/>
                  </a:lnTo>
                  <a:lnTo>
                    <a:pt x="953" y="222"/>
                  </a:lnTo>
                  <a:lnTo>
                    <a:pt x="956" y="222"/>
                  </a:lnTo>
                  <a:lnTo>
                    <a:pt x="956" y="220"/>
                  </a:lnTo>
                  <a:lnTo>
                    <a:pt x="960" y="220"/>
                  </a:lnTo>
                  <a:lnTo>
                    <a:pt x="960" y="218"/>
                  </a:lnTo>
                  <a:lnTo>
                    <a:pt x="963" y="218"/>
                  </a:lnTo>
                  <a:lnTo>
                    <a:pt x="963" y="217"/>
                  </a:lnTo>
                  <a:lnTo>
                    <a:pt x="966" y="217"/>
                  </a:lnTo>
                  <a:lnTo>
                    <a:pt x="966" y="215"/>
                  </a:lnTo>
                  <a:lnTo>
                    <a:pt x="968" y="215"/>
                  </a:lnTo>
                  <a:lnTo>
                    <a:pt x="968" y="213"/>
                  </a:lnTo>
                  <a:lnTo>
                    <a:pt x="971" y="213"/>
                  </a:lnTo>
                  <a:lnTo>
                    <a:pt x="971" y="212"/>
                  </a:lnTo>
                  <a:lnTo>
                    <a:pt x="975" y="212"/>
                  </a:lnTo>
                  <a:lnTo>
                    <a:pt x="975" y="210"/>
                  </a:lnTo>
                  <a:lnTo>
                    <a:pt x="978" y="210"/>
                  </a:lnTo>
                  <a:lnTo>
                    <a:pt x="978" y="208"/>
                  </a:lnTo>
                  <a:lnTo>
                    <a:pt x="981" y="208"/>
                  </a:lnTo>
                  <a:lnTo>
                    <a:pt x="981" y="207"/>
                  </a:lnTo>
                  <a:lnTo>
                    <a:pt x="985" y="207"/>
                  </a:lnTo>
                  <a:lnTo>
                    <a:pt x="985" y="205"/>
                  </a:lnTo>
                  <a:lnTo>
                    <a:pt x="988" y="205"/>
                  </a:lnTo>
                  <a:lnTo>
                    <a:pt x="988" y="203"/>
                  </a:lnTo>
                  <a:lnTo>
                    <a:pt x="991" y="203"/>
                  </a:lnTo>
                  <a:lnTo>
                    <a:pt x="991" y="202"/>
                  </a:lnTo>
                  <a:lnTo>
                    <a:pt x="995" y="202"/>
                  </a:lnTo>
                  <a:lnTo>
                    <a:pt x="995" y="200"/>
                  </a:lnTo>
                  <a:lnTo>
                    <a:pt x="998" y="200"/>
                  </a:lnTo>
                  <a:lnTo>
                    <a:pt x="998" y="198"/>
                  </a:lnTo>
                  <a:lnTo>
                    <a:pt x="1000" y="198"/>
                  </a:lnTo>
                  <a:lnTo>
                    <a:pt x="1000" y="197"/>
                  </a:lnTo>
                  <a:lnTo>
                    <a:pt x="1003" y="197"/>
                  </a:lnTo>
                  <a:lnTo>
                    <a:pt x="1003" y="195"/>
                  </a:lnTo>
                  <a:lnTo>
                    <a:pt x="1006" y="195"/>
                  </a:lnTo>
                  <a:lnTo>
                    <a:pt x="1006" y="193"/>
                  </a:lnTo>
                  <a:lnTo>
                    <a:pt x="1010" y="193"/>
                  </a:lnTo>
                  <a:lnTo>
                    <a:pt x="1010" y="192"/>
                  </a:lnTo>
                  <a:lnTo>
                    <a:pt x="1013" y="192"/>
                  </a:lnTo>
                  <a:lnTo>
                    <a:pt x="1013" y="190"/>
                  </a:lnTo>
                  <a:lnTo>
                    <a:pt x="1016" y="190"/>
                  </a:lnTo>
                  <a:lnTo>
                    <a:pt x="1016" y="188"/>
                  </a:lnTo>
                  <a:lnTo>
                    <a:pt x="1020" y="188"/>
                  </a:lnTo>
                  <a:lnTo>
                    <a:pt x="1020" y="187"/>
                  </a:lnTo>
                  <a:lnTo>
                    <a:pt x="1023" y="187"/>
                  </a:lnTo>
                  <a:lnTo>
                    <a:pt x="1023" y="185"/>
                  </a:lnTo>
                  <a:lnTo>
                    <a:pt x="1026" y="185"/>
                  </a:lnTo>
                  <a:lnTo>
                    <a:pt x="1026" y="183"/>
                  </a:lnTo>
                  <a:lnTo>
                    <a:pt x="1030" y="183"/>
                  </a:lnTo>
                  <a:lnTo>
                    <a:pt x="1030" y="182"/>
                  </a:lnTo>
                  <a:lnTo>
                    <a:pt x="1033" y="182"/>
                  </a:lnTo>
                  <a:lnTo>
                    <a:pt x="1033" y="180"/>
                  </a:lnTo>
                  <a:lnTo>
                    <a:pt x="1035" y="180"/>
                  </a:lnTo>
                  <a:lnTo>
                    <a:pt x="1035" y="178"/>
                  </a:lnTo>
                  <a:lnTo>
                    <a:pt x="1038" y="178"/>
                  </a:lnTo>
                  <a:lnTo>
                    <a:pt x="1038" y="177"/>
                  </a:lnTo>
                  <a:lnTo>
                    <a:pt x="1041" y="177"/>
                  </a:lnTo>
                  <a:lnTo>
                    <a:pt x="1041" y="175"/>
                  </a:lnTo>
                  <a:lnTo>
                    <a:pt x="1045" y="175"/>
                  </a:lnTo>
                  <a:lnTo>
                    <a:pt x="1045" y="173"/>
                  </a:lnTo>
                  <a:lnTo>
                    <a:pt x="1048" y="173"/>
                  </a:lnTo>
                  <a:lnTo>
                    <a:pt x="1048" y="172"/>
                  </a:lnTo>
                  <a:lnTo>
                    <a:pt x="1051" y="172"/>
                  </a:lnTo>
                  <a:lnTo>
                    <a:pt x="1051" y="170"/>
                  </a:lnTo>
                  <a:lnTo>
                    <a:pt x="1055" y="170"/>
                  </a:lnTo>
                  <a:lnTo>
                    <a:pt x="1055" y="168"/>
                  </a:lnTo>
                  <a:lnTo>
                    <a:pt x="1058" y="168"/>
                  </a:lnTo>
                  <a:lnTo>
                    <a:pt x="1058" y="167"/>
                  </a:lnTo>
                  <a:lnTo>
                    <a:pt x="1061" y="167"/>
                  </a:lnTo>
                  <a:lnTo>
                    <a:pt x="1061" y="165"/>
                  </a:lnTo>
                  <a:lnTo>
                    <a:pt x="1065" y="165"/>
                  </a:lnTo>
                  <a:lnTo>
                    <a:pt x="1065" y="163"/>
                  </a:lnTo>
                  <a:lnTo>
                    <a:pt x="1068" y="163"/>
                  </a:lnTo>
                  <a:lnTo>
                    <a:pt x="1068" y="162"/>
                  </a:lnTo>
                  <a:lnTo>
                    <a:pt x="1071" y="162"/>
                  </a:lnTo>
                  <a:lnTo>
                    <a:pt x="1071" y="160"/>
                  </a:lnTo>
                  <a:lnTo>
                    <a:pt x="1075" y="160"/>
                  </a:lnTo>
                  <a:lnTo>
                    <a:pt x="1075" y="158"/>
                  </a:lnTo>
                  <a:lnTo>
                    <a:pt x="1078" y="158"/>
                  </a:lnTo>
                  <a:lnTo>
                    <a:pt x="1078" y="157"/>
                  </a:lnTo>
                  <a:lnTo>
                    <a:pt x="1081" y="157"/>
                  </a:lnTo>
                  <a:lnTo>
                    <a:pt x="1081" y="155"/>
                  </a:lnTo>
                  <a:lnTo>
                    <a:pt x="1085" y="155"/>
                  </a:lnTo>
                  <a:lnTo>
                    <a:pt x="1085" y="153"/>
                  </a:lnTo>
                  <a:lnTo>
                    <a:pt x="1088" y="153"/>
                  </a:lnTo>
                  <a:lnTo>
                    <a:pt x="1088" y="152"/>
                  </a:lnTo>
                  <a:lnTo>
                    <a:pt x="1091" y="152"/>
                  </a:lnTo>
                  <a:lnTo>
                    <a:pt x="1091" y="150"/>
                  </a:lnTo>
                  <a:lnTo>
                    <a:pt x="1095" y="150"/>
                  </a:lnTo>
                  <a:lnTo>
                    <a:pt x="1095" y="148"/>
                  </a:lnTo>
                  <a:lnTo>
                    <a:pt x="1098" y="148"/>
                  </a:lnTo>
                  <a:lnTo>
                    <a:pt x="1098" y="147"/>
                  </a:lnTo>
                  <a:lnTo>
                    <a:pt x="1101" y="147"/>
                  </a:lnTo>
                  <a:lnTo>
                    <a:pt x="1101" y="145"/>
                  </a:lnTo>
                  <a:lnTo>
                    <a:pt x="1105" y="145"/>
                  </a:lnTo>
                  <a:lnTo>
                    <a:pt x="1105" y="143"/>
                  </a:lnTo>
                  <a:lnTo>
                    <a:pt x="1108" y="143"/>
                  </a:lnTo>
                  <a:lnTo>
                    <a:pt x="1108" y="142"/>
                  </a:lnTo>
                  <a:lnTo>
                    <a:pt x="1111" y="142"/>
                  </a:lnTo>
                  <a:lnTo>
                    <a:pt x="1111" y="140"/>
                  </a:lnTo>
                  <a:lnTo>
                    <a:pt x="1115" y="140"/>
                  </a:lnTo>
                  <a:lnTo>
                    <a:pt x="1115" y="138"/>
                  </a:lnTo>
                  <a:lnTo>
                    <a:pt x="1118" y="138"/>
                  </a:lnTo>
                  <a:lnTo>
                    <a:pt x="1118" y="137"/>
                  </a:lnTo>
                  <a:lnTo>
                    <a:pt x="1121" y="137"/>
                  </a:lnTo>
                  <a:lnTo>
                    <a:pt x="1121" y="135"/>
                  </a:lnTo>
                  <a:lnTo>
                    <a:pt x="1125" y="135"/>
                  </a:lnTo>
                  <a:lnTo>
                    <a:pt x="1125" y="133"/>
                  </a:lnTo>
                  <a:lnTo>
                    <a:pt x="1128" y="133"/>
                  </a:lnTo>
                  <a:lnTo>
                    <a:pt x="1128" y="132"/>
                  </a:lnTo>
                  <a:lnTo>
                    <a:pt x="1131" y="132"/>
                  </a:lnTo>
                  <a:lnTo>
                    <a:pt x="1131" y="130"/>
                  </a:lnTo>
                  <a:lnTo>
                    <a:pt x="1135" y="130"/>
                  </a:lnTo>
                  <a:lnTo>
                    <a:pt x="1135" y="128"/>
                  </a:lnTo>
                  <a:lnTo>
                    <a:pt x="1138" y="128"/>
                  </a:lnTo>
                  <a:lnTo>
                    <a:pt x="1138" y="127"/>
                  </a:lnTo>
                  <a:lnTo>
                    <a:pt x="1141" y="127"/>
                  </a:lnTo>
                  <a:lnTo>
                    <a:pt x="1141" y="125"/>
                  </a:lnTo>
                  <a:lnTo>
                    <a:pt x="1146" y="125"/>
                  </a:lnTo>
                  <a:lnTo>
                    <a:pt x="1146" y="123"/>
                  </a:lnTo>
                  <a:lnTo>
                    <a:pt x="1150" y="123"/>
                  </a:lnTo>
                  <a:lnTo>
                    <a:pt x="1150" y="122"/>
                  </a:lnTo>
                  <a:lnTo>
                    <a:pt x="1153" y="122"/>
                  </a:lnTo>
                  <a:lnTo>
                    <a:pt x="1153" y="120"/>
                  </a:lnTo>
                  <a:lnTo>
                    <a:pt x="1156" y="120"/>
                  </a:lnTo>
                  <a:lnTo>
                    <a:pt x="1156" y="118"/>
                  </a:lnTo>
                  <a:lnTo>
                    <a:pt x="1160" y="118"/>
                  </a:lnTo>
                  <a:lnTo>
                    <a:pt x="1160" y="117"/>
                  </a:lnTo>
                  <a:lnTo>
                    <a:pt x="1163" y="117"/>
                  </a:lnTo>
                  <a:lnTo>
                    <a:pt x="1163" y="115"/>
                  </a:lnTo>
                  <a:lnTo>
                    <a:pt x="1166" y="115"/>
                  </a:lnTo>
                  <a:lnTo>
                    <a:pt x="1166" y="113"/>
                  </a:lnTo>
                  <a:lnTo>
                    <a:pt x="1170" y="113"/>
                  </a:lnTo>
                  <a:lnTo>
                    <a:pt x="1170" y="112"/>
                  </a:lnTo>
                  <a:lnTo>
                    <a:pt x="1175" y="112"/>
                  </a:lnTo>
                  <a:lnTo>
                    <a:pt x="1175" y="110"/>
                  </a:lnTo>
                  <a:lnTo>
                    <a:pt x="1178" y="110"/>
                  </a:lnTo>
                  <a:lnTo>
                    <a:pt x="1178" y="108"/>
                  </a:lnTo>
                  <a:lnTo>
                    <a:pt x="1181" y="108"/>
                  </a:lnTo>
                  <a:lnTo>
                    <a:pt x="1181" y="107"/>
                  </a:lnTo>
                  <a:lnTo>
                    <a:pt x="1185" y="107"/>
                  </a:lnTo>
                  <a:lnTo>
                    <a:pt x="1185" y="105"/>
                  </a:lnTo>
                  <a:lnTo>
                    <a:pt x="1188" y="105"/>
                  </a:lnTo>
                  <a:lnTo>
                    <a:pt x="1188" y="103"/>
                  </a:lnTo>
                  <a:lnTo>
                    <a:pt x="1191" y="103"/>
                  </a:lnTo>
                  <a:lnTo>
                    <a:pt x="1191" y="102"/>
                  </a:lnTo>
                  <a:lnTo>
                    <a:pt x="1196" y="102"/>
                  </a:lnTo>
                  <a:lnTo>
                    <a:pt x="1196" y="100"/>
                  </a:lnTo>
                  <a:lnTo>
                    <a:pt x="1200" y="100"/>
                  </a:lnTo>
                  <a:lnTo>
                    <a:pt x="1200" y="98"/>
                  </a:lnTo>
                  <a:lnTo>
                    <a:pt x="1203" y="98"/>
                  </a:lnTo>
                  <a:lnTo>
                    <a:pt x="1203" y="97"/>
                  </a:lnTo>
                  <a:lnTo>
                    <a:pt x="1208" y="97"/>
                  </a:lnTo>
                  <a:lnTo>
                    <a:pt x="1208" y="95"/>
                  </a:lnTo>
                  <a:lnTo>
                    <a:pt x="1211" y="95"/>
                  </a:lnTo>
                  <a:lnTo>
                    <a:pt x="1211" y="93"/>
                  </a:lnTo>
                  <a:lnTo>
                    <a:pt x="1215" y="93"/>
                  </a:lnTo>
                  <a:lnTo>
                    <a:pt x="1215" y="92"/>
                  </a:lnTo>
                  <a:lnTo>
                    <a:pt x="1220" y="92"/>
                  </a:lnTo>
                  <a:lnTo>
                    <a:pt x="1220" y="90"/>
                  </a:lnTo>
                  <a:lnTo>
                    <a:pt x="1223" y="90"/>
                  </a:lnTo>
                  <a:lnTo>
                    <a:pt x="1223" y="88"/>
                  </a:lnTo>
                  <a:lnTo>
                    <a:pt x="1226" y="88"/>
                  </a:lnTo>
                  <a:lnTo>
                    <a:pt x="1226" y="87"/>
                  </a:lnTo>
                  <a:lnTo>
                    <a:pt x="1231" y="87"/>
                  </a:lnTo>
                  <a:lnTo>
                    <a:pt x="1231" y="85"/>
                  </a:lnTo>
                  <a:lnTo>
                    <a:pt x="1235" y="85"/>
                  </a:lnTo>
                  <a:lnTo>
                    <a:pt x="1235" y="83"/>
                  </a:lnTo>
                  <a:lnTo>
                    <a:pt x="1238" y="83"/>
                  </a:lnTo>
                  <a:lnTo>
                    <a:pt x="1238" y="82"/>
                  </a:lnTo>
                  <a:lnTo>
                    <a:pt x="1243" y="82"/>
                  </a:lnTo>
                  <a:lnTo>
                    <a:pt x="1243" y="80"/>
                  </a:lnTo>
                  <a:lnTo>
                    <a:pt x="1246" y="80"/>
                  </a:lnTo>
                  <a:lnTo>
                    <a:pt x="1246" y="78"/>
                  </a:lnTo>
                  <a:lnTo>
                    <a:pt x="1250" y="78"/>
                  </a:lnTo>
                  <a:lnTo>
                    <a:pt x="1250" y="77"/>
                  </a:lnTo>
                  <a:lnTo>
                    <a:pt x="1255" y="77"/>
                  </a:lnTo>
                  <a:lnTo>
                    <a:pt x="1255" y="75"/>
                  </a:lnTo>
                  <a:lnTo>
                    <a:pt x="1258" y="75"/>
                  </a:lnTo>
                  <a:lnTo>
                    <a:pt x="1258" y="73"/>
                  </a:lnTo>
                  <a:lnTo>
                    <a:pt x="1263" y="73"/>
                  </a:lnTo>
                  <a:lnTo>
                    <a:pt x="1263" y="72"/>
                  </a:lnTo>
                  <a:lnTo>
                    <a:pt x="1268" y="72"/>
                  </a:lnTo>
                  <a:lnTo>
                    <a:pt x="1268" y="70"/>
                  </a:lnTo>
                  <a:lnTo>
                    <a:pt x="1271" y="70"/>
                  </a:lnTo>
                  <a:lnTo>
                    <a:pt x="1271" y="68"/>
                  </a:lnTo>
                  <a:lnTo>
                    <a:pt x="1276" y="68"/>
                  </a:lnTo>
                  <a:lnTo>
                    <a:pt x="1276" y="67"/>
                  </a:lnTo>
                  <a:lnTo>
                    <a:pt x="1281" y="67"/>
                  </a:lnTo>
                  <a:lnTo>
                    <a:pt x="1281" y="65"/>
                  </a:lnTo>
                  <a:lnTo>
                    <a:pt x="1285" y="65"/>
                  </a:lnTo>
                  <a:lnTo>
                    <a:pt x="1285" y="63"/>
                  </a:lnTo>
                  <a:lnTo>
                    <a:pt x="1290" y="63"/>
                  </a:lnTo>
                  <a:lnTo>
                    <a:pt x="1290" y="62"/>
                  </a:lnTo>
                  <a:lnTo>
                    <a:pt x="1295" y="62"/>
                  </a:lnTo>
                  <a:lnTo>
                    <a:pt x="1295" y="60"/>
                  </a:lnTo>
                  <a:lnTo>
                    <a:pt x="1298" y="60"/>
                  </a:lnTo>
                  <a:lnTo>
                    <a:pt x="1298" y="58"/>
                  </a:lnTo>
                  <a:lnTo>
                    <a:pt x="1303" y="58"/>
                  </a:lnTo>
                  <a:lnTo>
                    <a:pt x="1303" y="57"/>
                  </a:lnTo>
                  <a:lnTo>
                    <a:pt x="1306" y="57"/>
                  </a:lnTo>
                  <a:lnTo>
                    <a:pt x="1306" y="55"/>
                  </a:lnTo>
                  <a:lnTo>
                    <a:pt x="1311" y="55"/>
                  </a:lnTo>
                  <a:lnTo>
                    <a:pt x="1311" y="53"/>
                  </a:lnTo>
                  <a:lnTo>
                    <a:pt x="1316" y="53"/>
                  </a:lnTo>
                  <a:lnTo>
                    <a:pt x="1316" y="52"/>
                  </a:lnTo>
                  <a:lnTo>
                    <a:pt x="1321" y="52"/>
                  </a:lnTo>
                  <a:lnTo>
                    <a:pt x="1321" y="50"/>
                  </a:lnTo>
                  <a:lnTo>
                    <a:pt x="1326" y="50"/>
                  </a:lnTo>
                  <a:lnTo>
                    <a:pt x="1326" y="48"/>
                  </a:lnTo>
                  <a:lnTo>
                    <a:pt x="1331" y="48"/>
                  </a:lnTo>
                  <a:lnTo>
                    <a:pt x="1331" y="47"/>
                  </a:lnTo>
                  <a:lnTo>
                    <a:pt x="1338" y="47"/>
                  </a:lnTo>
                  <a:lnTo>
                    <a:pt x="1338" y="45"/>
                  </a:lnTo>
                  <a:lnTo>
                    <a:pt x="1343" y="45"/>
                  </a:lnTo>
                  <a:lnTo>
                    <a:pt x="1343" y="43"/>
                  </a:lnTo>
                  <a:lnTo>
                    <a:pt x="1348" y="43"/>
                  </a:lnTo>
                  <a:lnTo>
                    <a:pt x="1348" y="42"/>
                  </a:lnTo>
                  <a:lnTo>
                    <a:pt x="1353" y="42"/>
                  </a:lnTo>
                  <a:lnTo>
                    <a:pt x="1353" y="40"/>
                  </a:lnTo>
                  <a:lnTo>
                    <a:pt x="1358" y="40"/>
                  </a:lnTo>
                  <a:lnTo>
                    <a:pt x="1358" y="38"/>
                  </a:lnTo>
                  <a:lnTo>
                    <a:pt x="1363" y="38"/>
                  </a:lnTo>
                  <a:lnTo>
                    <a:pt x="1363" y="37"/>
                  </a:lnTo>
                  <a:lnTo>
                    <a:pt x="1370" y="37"/>
                  </a:lnTo>
                  <a:lnTo>
                    <a:pt x="1370" y="35"/>
                  </a:lnTo>
                  <a:lnTo>
                    <a:pt x="1375" y="35"/>
                  </a:lnTo>
                  <a:lnTo>
                    <a:pt x="1375" y="33"/>
                  </a:lnTo>
                  <a:lnTo>
                    <a:pt x="1380" y="33"/>
                  </a:lnTo>
                  <a:lnTo>
                    <a:pt x="1380" y="32"/>
                  </a:lnTo>
                  <a:lnTo>
                    <a:pt x="1386" y="32"/>
                  </a:lnTo>
                  <a:lnTo>
                    <a:pt x="1386" y="30"/>
                  </a:lnTo>
                  <a:lnTo>
                    <a:pt x="1395" y="30"/>
                  </a:lnTo>
                  <a:lnTo>
                    <a:pt x="1395" y="28"/>
                  </a:lnTo>
                  <a:lnTo>
                    <a:pt x="1401" y="28"/>
                  </a:lnTo>
                  <a:lnTo>
                    <a:pt x="1401" y="27"/>
                  </a:lnTo>
                  <a:lnTo>
                    <a:pt x="1408" y="27"/>
                  </a:lnTo>
                  <a:lnTo>
                    <a:pt x="1408" y="25"/>
                  </a:lnTo>
                  <a:lnTo>
                    <a:pt x="1415" y="25"/>
                  </a:lnTo>
                  <a:lnTo>
                    <a:pt x="1415" y="23"/>
                  </a:lnTo>
                  <a:lnTo>
                    <a:pt x="1421" y="23"/>
                  </a:lnTo>
                  <a:lnTo>
                    <a:pt x="1421" y="22"/>
                  </a:lnTo>
                  <a:lnTo>
                    <a:pt x="1428" y="22"/>
                  </a:lnTo>
                  <a:lnTo>
                    <a:pt x="1428" y="20"/>
                  </a:lnTo>
                  <a:lnTo>
                    <a:pt x="1435" y="20"/>
                  </a:lnTo>
                  <a:lnTo>
                    <a:pt x="1435" y="18"/>
                  </a:lnTo>
                  <a:lnTo>
                    <a:pt x="1443" y="18"/>
                  </a:lnTo>
                  <a:lnTo>
                    <a:pt x="1443" y="17"/>
                  </a:lnTo>
                  <a:lnTo>
                    <a:pt x="1453" y="17"/>
                  </a:lnTo>
                  <a:lnTo>
                    <a:pt x="1453" y="15"/>
                  </a:lnTo>
                  <a:lnTo>
                    <a:pt x="1461" y="15"/>
                  </a:lnTo>
                  <a:lnTo>
                    <a:pt x="1461" y="13"/>
                  </a:lnTo>
                  <a:lnTo>
                    <a:pt x="1471" y="13"/>
                  </a:lnTo>
                  <a:lnTo>
                    <a:pt x="1471" y="12"/>
                  </a:lnTo>
                  <a:lnTo>
                    <a:pt x="1481" y="12"/>
                  </a:lnTo>
                  <a:lnTo>
                    <a:pt x="1481" y="10"/>
                  </a:lnTo>
                  <a:lnTo>
                    <a:pt x="1491" y="10"/>
                  </a:lnTo>
                  <a:lnTo>
                    <a:pt x="1491" y="8"/>
                  </a:lnTo>
                  <a:lnTo>
                    <a:pt x="1501" y="8"/>
                  </a:lnTo>
                  <a:lnTo>
                    <a:pt x="1501" y="7"/>
                  </a:lnTo>
                  <a:lnTo>
                    <a:pt x="1518" y="7"/>
                  </a:lnTo>
                  <a:lnTo>
                    <a:pt x="1518" y="5"/>
                  </a:lnTo>
                  <a:lnTo>
                    <a:pt x="1536" y="5"/>
                  </a:lnTo>
                  <a:lnTo>
                    <a:pt x="1536" y="3"/>
                  </a:lnTo>
                  <a:lnTo>
                    <a:pt x="1556" y="3"/>
                  </a:lnTo>
                  <a:lnTo>
                    <a:pt x="1556" y="2"/>
                  </a:lnTo>
                  <a:lnTo>
                    <a:pt x="1620" y="2"/>
                  </a:lnTo>
                  <a:lnTo>
                    <a:pt x="1620" y="0"/>
                  </a:lnTo>
                  <a:lnTo>
                    <a:pt x="1641" y="0"/>
                  </a:lnTo>
                  <a:lnTo>
                    <a:pt x="1641" y="2"/>
                  </a:lnTo>
                  <a:lnTo>
                    <a:pt x="1665" y="2"/>
                  </a:lnTo>
                  <a:lnTo>
                    <a:pt x="1665" y="3"/>
                  </a:lnTo>
                  <a:lnTo>
                    <a:pt x="1690" y="3"/>
                  </a:lnTo>
                  <a:lnTo>
                    <a:pt x="1690" y="5"/>
                  </a:lnTo>
                  <a:lnTo>
                    <a:pt x="1711" y="5"/>
                  </a:lnTo>
                  <a:lnTo>
                    <a:pt x="1711" y="7"/>
                  </a:lnTo>
                  <a:lnTo>
                    <a:pt x="1723" y="7"/>
                  </a:lnTo>
                  <a:lnTo>
                    <a:pt x="1723" y="8"/>
                  </a:lnTo>
                  <a:lnTo>
                    <a:pt x="1735" y="8"/>
                  </a:lnTo>
                  <a:lnTo>
                    <a:pt x="1735" y="10"/>
                  </a:lnTo>
                  <a:lnTo>
                    <a:pt x="1746" y="10"/>
                  </a:lnTo>
                  <a:lnTo>
                    <a:pt x="1746" y="12"/>
                  </a:lnTo>
                  <a:lnTo>
                    <a:pt x="1758" y="12"/>
                  </a:lnTo>
                  <a:lnTo>
                    <a:pt x="1758" y="13"/>
                  </a:lnTo>
                  <a:lnTo>
                    <a:pt x="1770" y="13"/>
                  </a:lnTo>
                  <a:lnTo>
                    <a:pt x="1770" y="15"/>
                  </a:lnTo>
                  <a:lnTo>
                    <a:pt x="1781" y="15"/>
                  </a:lnTo>
                  <a:lnTo>
                    <a:pt x="1781" y="17"/>
                  </a:lnTo>
                  <a:lnTo>
                    <a:pt x="1790" y="17"/>
                  </a:lnTo>
                  <a:lnTo>
                    <a:pt x="1790" y="18"/>
                  </a:lnTo>
                  <a:lnTo>
                    <a:pt x="1798" y="18"/>
                  </a:lnTo>
                  <a:lnTo>
                    <a:pt x="1798" y="20"/>
                  </a:lnTo>
                  <a:lnTo>
                    <a:pt x="1805" y="20"/>
                  </a:lnTo>
                  <a:lnTo>
                    <a:pt x="1805" y="22"/>
                  </a:lnTo>
                  <a:lnTo>
                    <a:pt x="1813" y="22"/>
                  </a:lnTo>
                  <a:lnTo>
                    <a:pt x="1813" y="23"/>
                  </a:lnTo>
                  <a:lnTo>
                    <a:pt x="1821" y="23"/>
                  </a:lnTo>
                  <a:lnTo>
                    <a:pt x="1821" y="25"/>
                  </a:lnTo>
                  <a:lnTo>
                    <a:pt x="1828" y="25"/>
                  </a:lnTo>
                  <a:lnTo>
                    <a:pt x="1828" y="27"/>
                  </a:lnTo>
                  <a:lnTo>
                    <a:pt x="1836" y="27"/>
                  </a:lnTo>
                  <a:lnTo>
                    <a:pt x="1836" y="28"/>
                  </a:lnTo>
                  <a:lnTo>
                    <a:pt x="1845" y="28"/>
                  </a:lnTo>
                  <a:lnTo>
                    <a:pt x="1845" y="30"/>
                  </a:lnTo>
                  <a:lnTo>
                    <a:pt x="1851" y="30"/>
                  </a:lnTo>
                  <a:lnTo>
                    <a:pt x="1851" y="32"/>
                  </a:lnTo>
                  <a:lnTo>
                    <a:pt x="1860" y="32"/>
                  </a:lnTo>
                  <a:lnTo>
                    <a:pt x="1860" y="33"/>
                  </a:lnTo>
                  <a:lnTo>
                    <a:pt x="1866" y="33"/>
                  </a:lnTo>
                  <a:lnTo>
                    <a:pt x="1866" y="35"/>
                  </a:lnTo>
                  <a:lnTo>
                    <a:pt x="1873" y="35"/>
                  </a:lnTo>
                  <a:lnTo>
                    <a:pt x="1873" y="37"/>
                  </a:lnTo>
                  <a:lnTo>
                    <a:pt x="1878" y="37"/>
                  </a:lnTo>
                  <a:lnTo>
                    <a:pt x="1878" y="38"/>
                  </a:lnTo>
                  <a:lnTo>
                    <a:pt x="1885" y="38"/>
                  </a:lnTo>
                  <a:lnTo>
                    <a:pt x="1885" y="40"/>
                  </a:lnTo>
                  <a:lnTo>
                    <a:pt x="1890" y="40"/>
                  </a:lnTo>
                  <a:lnTo>
                    <a:pt x="1890" y="42"/>
                  </a:lnTo>
                  <a:lnTo>
                    <a:pt x="1896" y="42"/>
                  </a:lnTo>
                  <a:lnTo>
                    <a:pt x="1896" y="43"/>
                  </a:lnTo>
                  <a:lnTo>
                    <a:pt x="1901" y="43"/>
                  </a:lnTo>
                  <a:lnTo>
                    <a:pt x="1901" y="45"/>
                  </a:lnTo>
                  <a:lnTo>
                    <a:pt x="1908" y="45"/>
                  </a:lnTo>
                  <a:lnTo>
                    <a:pt x="1908" y="47"/>
                  </a:lnTo>
                  <a:lnTo>
                    <a:pt x="1915" y="47"/>
                  </a:lnTo>
                  <a:lnTo>
                    <a:pt x="1915" y="48"/>
                  </a:lnTo>
                  <a:lnTo>
                    <a:pt x="1920" y="48"/>
                  </a:lnTo>
                  <a:lnTo>
                    <a:pt x="1920" y="50"/>
                  </a:lnTo>
                  <a:lnTo>
                    <a:pt x="1926" y="50"/>
                  </a:lnTo>
                  <a:lnTo>
                    <a:pt x="1926" y="52"/>
                  </a:lnTo>
                  <a:lnTo>
                    <a:pt x="1931" y="52"/>
                  </a:lnTo>
                  <a:lnTo>
                    <a:pt x="1931" y="53"/>
                  </a:lnTo>
                  <a:lnTo>
                    <a:pt x="1938" y="53"/>
                  </a:lnTo>
                  <a:lnTo>
                    <a:pt x="1938" y="55"/>
                  </a:lnTo>
                  <a:lnTo>
                    <a:pt x="1945" y="55"/>
                  </a:lnTo>
                  <a:lnTo>
                    <a:pt x="1945" y="57"/>
                  </a:lnTo>
                  <a:lnTo>
                    <a:pt x="1950" y="57"/>
                  </a:lnTo>
                  <a:lnTo>
                    <a:pt x="1950" y="58"/>
                  </a:lnTo>
                  <a:lnTo>
                    <a:pt x="1955" y="58"/>
                  </a:lnTo>
                  <a:lnTo>
                    <a:pt x="1955" y="60"/>
                  </a:lnTo>
                  <a:lnTo>
                    <a:pt x="1960" y="60"/>
                  </a:lnTo>
                  <a:lnTo>
                    <a:pt x="1960" y="62"/>
                  </a:lnTo>
                  <a:lnTo>
                    <a:pt x="1965" y="62"/>
                  </a:lnTo>
                  <a:lnTo>
                    <a:pt x="1965" y="63"/>
                  </a:lnTo>
                  <a:lnTo>
                    <a:pt x="1970" y="63"/>
                  </a:lnTo>
                  <a:lnTo>
                    <a:pt x="1970" y="65"/>
                  </a:lnTo>
                  <a:lnTo>
                    <a:pt x="1975" y="65"/>
                  </a:lnTo>
                  <a:lnTo>
                    <a:pt x="1975" y="67"/>
                  </a:lnTo>
                  <a:lnTo>
                    <a:pt x="1980" y="67"/>
                  </a:lnTo>
                  <a:lnTo>
                    <a:pt x="1980" y="68"/>
                  </a:lnTo>
                  <a:lnTo>
                    <a:pt x="1985" y="68"/>
                  </a:lnTo>
                  <a:lnTo>
                    <a:pt x="1985" y="70"/>
                  </a:lnTo>
                  <a:lnTo>
                    <a:pt x="1990" y="70"/>
                  </a:lnTo>
                  <a:lnTo>
                    <a:pt x="1990" y="72"/>
                  </a:lnTo>
                  <a:lnTo>
                    <a:pt x="1995" y="72"/>
                  </a:lnTo>
                  <a:lnTo>
                    <a:pt x="1995" y="73"/>
                  </a:lnTo>
                  <a:lnTo>
                    <a:pt x="2000" y="73"/>
                  </a:lnTo>
                  <a:lnTo>
                    <a:pt x="2000" y="75"/>
                  </a:lnTo>
                  <a:lnTo>
                    <a:pt x="2006" y="75"/>
                  </a:lnTo>
                  <a:lnTo>
                    <a:pt x="2006" y="77"/>
                  </a:lnTo>
                  <a:lnTo>
                    <a:pt x="2011" y="77"/>
                  </a:lnTo>
                  <a:lnTo>
                    <a:pt x="2011" y="78"/>
                  </a:lnTo>
                  <a:lnTo>
                    <a:pt x="2015" y="78"/>
                  </a:lnTo>
                  <a:lnTo>
                    <a:pt x="2015" y="80"/>
                  </a:lnTo>
                  <a:lnTo>
                    <a:pt x="2020" y="80"/>
                  </a:lnTo>
                  <a:lnTo>
                    <a:pt x="2020" y="82"/>
                  </a:lnTo>
                  <a:lnTo>
                    <a:pt x="2025" y="82"/>
                  </a:lnTo>
                  <a:lnTo>
                    <a:pt x="2025" y="83"/>
                  </a:lnTo>
                  <a:lnTo>
                    <a:pt x="2030" y="83"/>
                  </a:lnTo>
                  <a:lnTo>
                    <a:pt x="2030" y="85"/>
                  </a:lnTo>
                  <a:lnTo>
                    <a:pt x="2033" y="85"/>
                  </a:lnTo>
                  <a:lnTo>
                    <a:pt x="2033" y="87"/>
                  </a:lnTo>
                  <a:lnTo>
                    <a:pt x="2038" y="87"/>
                  </a:lnTo>
                  <a:lnTo>
                    <a:pt x="2038" y="88"/>
                  </a:lnTo>
                  <a:lnTo>
                    <a:pt x="2043" y="88"/>
                  </a:lnTo>
                  <a:lnTo>
                    <a:pt x="2043" y="90"/>
                  </a:lnTo>
                  <a:lnTo>
                    <a:pt x="2048" y="90"/>
                  </a:lnTo>
                  <a:lnTo>
                    <a:pt x="2048" y="92"/>
                  </a:lnTo>
                  <a:lnTo>
                    <a:pt x="2053" y="92"/>
                  </a:lnTo>
                  <a:lnTo>
                    <a:pt x="2053" y="93"/>
                  </a:lnTo>
                  <a:lnTo>
                    <a:pt x="2056" y="93"/>
                  </a:lnTo>
                  <a:lnTo>
                    <a:pt x="2056" y="95"/>
                  </a:lnTo>
                  <a:lnTo>
                    <a:pt x="2061" y="95"/>
                  </a:lnTo>
                  <a:lnTo>
                    <a:pt x="2061" y="97"/>
                  </a:lnTo>
                  <a:lnTo>
                    <a:pt x="2066" y="97"/>
                  </a:lnTo>
                  <a:lnTo>
                    <a:pt x="2066" y="98"/>
                  </a:lnTo>
                  <a:lnTo>
                    <a:pt x="2071" y="98"/>
                  </a:lnTo>
                  <a:lnTo>
                    <a:pt x="2071" y="100"/>
                  </a:lnTo>
                  <a:lnTo>
                    <a:pt x="2076" y="100"/>
                  </a:lnTo>
                  <a:lnTo>
                    <a:pt x="2076" y="102"/>
                  </a:lnTo>
                  <a:lnTo>
                    <a:pt x="2081" y="102"/>
                  </a:lnTo>
                  <a:lnTo>
                    <a:pt x="2081" y="103"/>
                  </a:lnTo>
                  <a:lnTo>
                    <a:pt x="2086" y="103"/>
                  </a:lnTo>
                  <a:lnTo>
                    <a:pt x="2086" y="105"/>
                  </a:lnTo>
                  <a:lnTo>
                    <a:pt x="2091" y="105"/>
                  </a:lnTo>
                  <a:lnTo>
                    <a:pt x="2091" y="107"/>
                  </a:lnTo>
                  <a:lnTo>
                    <a:pt x="2096" y="107"/>
                  </a:lnTo>
                  <a:lnTo>
                    <a:pt x="2096" y="108"/>
                  </a:lnTo>
                  <a:lnTo>
                    <a:pt x="2101" y="108"/>
                  </a:lnTo>
                  <a:lnTo>
                    <a:pt x="2101" y="110"/>
                  </a:lnTo>
                  <a:lnTo>
                    <a:pt x="2106" y="110"/>
                  </a:lnTo>
                  <a:lnTo>
                    <a:pt x="2106" y="112"/>
                  </a:lnTo>
                  <a:lnTo>
                    <a:pt x="2111" y="112"/>
                  </a:lnTo>
                  <a:lnTo>
                    <a:pt x="2111" y="113"/>
                  </a:lnTo>
                  <a:lnTo>
                    <a:pt x="2116" y="113"/>
                  </a:lnTo>
                  <a:lnTo>
                    <a:pt x="2116" y="115"/>
                  </a:lnTo>
                  <a:lnTo>
                    <a:pt x="2121" y="115"/>
                  </a:lnTo>
                  <a:lnTo>
                    <a:pt x="2121" y="117"/>
                  </a:lnTo>
                  <a:lnTo>
                    <a:pt x="2126" y="117"/>
                  </a:lnTo>
                  <a:lnTo>
                    <a:pt x="2126" y="118"/>
                  </a:lnTo>
                  <a:lnTo>
                    <a:pt x="2131" y="118"/>
                  </a:lnTo>
                  <a:lnTo>
                    <a:pt x="2131" y="120"/>
                  </a:lnTo>
                  <a:lnTo>
                    <a:pt x="2136" y="120"/>
                  </a:lnTo>
                  <a:lnTo>
                    <a:pt x="2136" y="122"/>
                  </a:lnTo>
                  <a:lnTo>
                    <a:pt x="2141" y="122"/>
                  </a:lnTo>
                  <a:lnTo>
                    <a:pt x="2141" y="123"/>
                  </a:lnTo>
                  <a:lnTo>
                    <a:pt x="2146" y="123"/>
                  </a:lnTo>
                  <a:lnTo>
                    <a:pt x="2146" y="125"/>
                  </a:lnTo>
                  <a:lnTo>
                    <a:pt x="2151" y="125"/>
                  </a:lnTo>
                  <a:lnTo>
                    <a:pt x="2151" y="127"/>
                  </a:lnTo>
                  <a:lnTo>
                    <a:pt x="2156" y="127"/>
                  </a:lnTo>
                  <a:lnTo>
                    <a:pt x="2156" y="128"/>
                  </a:lnTo>
                  <a:lnTo>
                    <a:pt x="2161" y="128"/>
                  </a:lnTo>
                  <a:lnTo>
                    <a:pt x="2161" y="130"/>
                  </a:lnTo>
                  <a:lnTo>
                    <a:pt x="2168" y="130"/>
                  </a:lnTo>
                  <a:lnTo>
                    <a:pt x="2168" y="132"/>
                  </a:lnTo>
                  <a:lnTo>
                    <a:pt x="2173" y="132"/>
                  </a:lnTo>
                  <a:lnTo>
                    <a:pt x="2173" y="133"/>
                  </a:lnTo>
                  <a:lnTo>
                    <a:pt x="2178" y="133"/>
                  </a:lnTo>
                  <a:lnTo>
                    <a:pt x="2178" y="135"/>
                  </a:lnTo>
                  <a:lnTo>
                    <a:pt x="2185" y="135"/>
                  </a:lnTo>
                  <a:lnTo>
                    <a:pt x="2185" y="137"/>
                  </a:lnTo>
                  <a:lnTo>
                    <a:pt x="2190" y="137"/>
                  </a:lnTo>
                  <a:lnTo>
                    <a:pt x="2190" y="138"/>
                  </a:lnTo>
                  <a:lnTo>
                    <a:pt x="2195" y="138"/>
                  </a:lnTo>
                  <a:lnTo>
                    <a:pt x="2195" y="140"/>
                  </a:lnTo>
                  <a:lnTo>
                    <a:pt x="2201" y="140"/>
                  </a:lnTo>
                  <a:lnTo>
                    <a:pt x="2201" y="142"/>
                  </a:lnTo>
                  <a:lnTo>
                    <a:pt x="2206" y="142"/>
                  </a:lnTo>
                  <a:lnTo>
                    <a:pt x="2206" y="143"/>
                  </a:lnTo>
                  <a:lnTo>
                    <a:pt x="2211" y="143"/>
                  </a:lnTo>
                  <a:lnTo>
                    <a:pt x="2211" y="145"/>
                  </a:lnTo>
                  <a:lnTo>
                    <a:pt x="2218" y="145"/>
                  </a:lnTo>
                  <a:lnTo>
                    <a:pt x="2218" y="147"/>
                  </a:lnTo>
                  <a:lnTo>
                    <a:pt x="2223" y="147"/>
                  </a:lnTo>
                  <a:lnTo>
                    <a:pt x="2223" y="148"/>
                  </a:lnTo>
                  <a:lnTo>
                    <a:pt x="2230" y="148"/>
                  </a:lnTo>
                  <a:lnTo>
                    <a:pt x="2230" y="150"/>
                  </a:lnTo>
                  <a:lnTo>
                    <a:pt x="2236" y="150"/>
                  </a:lnTo>
                  <a:lnTo>
                    <a:pt x="2236" y="152"/>
                  </a:lnTo>
                  <a:lnTo>
                    <a:pt x="2241" y="152"/>
                  </a:lnTo>
                  <a:lnTo>
                    <a:pt x="2241" y="153"/>
                  </a:lnTo>
                  <a:lnTo>
                    <a:pt x="2248" y="153"/>
                  </a:lnTo>
                  <a:lnTo>
                    <a:pt x="2248" y="155"/>
                  </a:lnTo>
                  <a:lnTo>
                    <a:pt x="2253" y="155"/>
                  </a:lnTo>
                  <a:lnTo>
                    <a:pt x="2253" y="157"/>
                  </a:lnTo>
                  <a:lnTo>
                    <a:pt x="2260" y="157"/>
                  </a:lnTo>
                  <a:lnTo>
                    <a:pt x="2260" y="158"/>
                  </a:lnTo>
                  <a:lnTo>
                    <a:pt x="2266" y="158"/>
                  </a:lnTo>
                  <a:lnTo>
                    <a:pt x="2266" y="160"/>
                  </a:lnTo>
                  <a:lnTo>
                    <a:pt x="2271" y="160"/>
                  </a:lnTo>
                  <a:lnTo>
                    <a:pt x="2271" y="162"/>
                  </a:lnTo>
                  <a:lnTo>
                    <a:pt x="2278" y="162"/>
                  </a:lnTo>
                  <a:lnTo>
                    <a:pt x="2278" y="163"/>
                  </a:lnTo>
                  <a:lnTo>
                    <a:pt x="2285" y="163"/>
                  </a:lnTo>
                  <a:lnTo>
                    <a:pt x="2285" y="165"/>
                  </a:lnTo>
                  <a:lnTo>
                    <a:pt x="2291" y="165"/>
                  </a:lnTo>
                  <a:lnTo>
                    <a:pt x="2291" y="167"/>
                  </a:lnTo>
                  <a:lnTo>
                    <a:pt x="2298" y="167"/>
                  </a:lnTo>
                  <a:lnTo>
                    <a:pt x="2298" y="168"/>
                  </a:lnTo>
                  <a:lnTo>
                    <a:pt x="2306" y="168"/>
                  </a:lnTo>
                  <a:lnTo>
                    <a:pt x="2306" y="170"/>
                  </a:lnTo>
                  <a:lnTo>
                    <a:pt x="2313" y="170"/>
                  </a:lnTo>
                  <a:lnTo>
                    <a:pt x="2313" y="172"/>
                  </a:lnTo>
                  <a:lnTo>
                    <a:pt x="2320" y="172"/>
                  </a:lnTo>
                  <a:lnTo>
                    <a:pt x="2320" y="173"/>
                  </a:lnTo>
                  <a:lnTo>
                    <a:pt x="2326" y="173"/>
                  </a:lnTo>
                  <a:lnTo>
                    <a:pt x="2326" y="175"/>
                  </a:lnTo>
                  <a:lnTo>
                    <a:pt x="2333" y="175"/>
                  </a:lnTo>
                  <a:lnTo>
                    <a:pt x="2333" y="177"/>
                  </a:lnTo>
                  <a:lnTo>
                    <a:pt x="2341" y="177"/>
                  </a:lnTo>
                  <a:lnTo>
                    <a:pt x="2341" y="178"/>
                  </a:lnTo>
                  <a:lnTo>
                    <a:pt x="2348" y="178"/>
                  </a:lnTo>
                  <a:lnTo>
                    <a:pt x="2348" y="180"/>
                  </a:lnTo>
                  <a:lnTo>
                    <a:pt x="2356" y="180"/>
                  </a:lnTo>
                  <a:lnTo>
                    <a:pt x="2356" y="182"/>
                  </a:lnTo>
                  <a:lnTo>
                    <a:pt x="2365" y="182"/>
                  </a:lnTo>
                  <a:lnTo>
                    <a:pt x="2365" y="183"/>
                  </a:lnTo>
                  <a:lnTo>
                    <a:pt x="2371" y="183"/>
                  </a:lnTo>
                  <a:lnTo>
                    <a:pt x="2371" y="185"/>
                  </a:lnTo>
                  <a:lnTo>
                    <a:pt x="2380" y="185"/>
                  </a:lnTo>
                  <a:lnTo>
                    <a:pt x="2380" y="187"/>
                  </a:lnTo>
                  <a:lnTo>
                    <a:pt x="2388" y="187"/>
                  </a:lnTo>
                  <a:lnTo>
                    <a:pt x="2388" y="188"/>
                  </a:lnTo>
                  <a:lnTo>
                    <a:pt x="2396" y="188"/>
                  </a:lnTo>
                  <a:lnTo>
                    <a:pt x="2396" y="190"/>
                  </a:lnTo>
                  <a:lnTo>
                    <a:pt x="2406" y="190"/>
                  </a:lnTo>
                  <a:lnTo>
                    <a:pt x="2406" y="192"/>
                  </a:lnTo>
                  <a:lnTo>
                    <a:pt x="2415" y="192"/>
                  </a:lnTo>
                  <a:lnTo>
                    <a:pt x="2415" y="193"/>
                  </a:lnTo>
                  <a:lnTo>
                    <a:pt x="2425" y="193"/>
                  </a:lnTo>
                  <a:lnTo>
                    <a:pt x="2425" y="195"/>
                  </a:lnTo>
                  <a:lnTo>
                    <a:pt x="2433" y="195"/>
                  </a:lnTo>
                  <a:lnTo>
                    <a:pt x="2433" y="197"/>
                  </a:lnTo>
                  <a:lnTo>
                    <a:pt x="2443" y="197"/>
                  </a:lnTo>
                  <a:lnTo>
                    <a:pt x="2443" y="198"/>
                  </a:lnTo>
                  <a:lnTo>
                    <a:pt x="2455" y="198"/>
                  </a:lnTo>
                  <a:lnTo>
                    <a:pt x="2455" y="200"/>
                  </a:lnTo>
                  <a:lnTo>
                    <a:pt x="2465" y="200"/>
                  </a:lnTo>
                  <a:lnTo>
                    <a:pt x="2465" y="202"/>
                  </a:lnTo>
                  <a:lnTo>
                    <a:pt x="2476" y="202"/>
                  </a:lnTo>
                  <a:lnTo>
                    <a:pt x="2476" y="203"/>
                  </a:lnTo>
                  <a:lnTo>
                    <a:pt x="2488" y="203"/>
                  </a:lnTo>
                  <a:lnTo>
                    <a:pt x="2488" y="205"/>
                  </a:lnTo>
                  <a:lnTo>
                    <a:pt x="2501" y="205"/>
                  </a:lnTo>
                  <a:lnTo>
                    <a:pt x="2501" y="207"/>
                  </a:lnTo>
                  <a:lnTo>
                    <a:pt x="2516" y="207"/>
                  </a:lnTo>
                  <a:lnTo>
                    <a:pt x="2516" y="208"/>
                  </a:lnTo>
                  <a:lnTo>
                    <a:pt x="2531" y="208"/>
                  </a:lnTo>
                  <a:lnTo>
                    <a:pt x="2531" y="210"/>
                  </a:lnTo>
                  <a:lnTo>
                    <a:pt x="2548" y="210"/>
                  </a:lnTo>
                  <a:lnTo>
                    <a:pt x="2548" y="212"/>
                  </a:lnTo>
                  <a:lnTo>
                    <a:pt x="2571" y="212"/>
                  </a:lnTo>
                  <a:lnTo>
                    <a:pt x="2571" y="213"/>
                  </a:lnTo>
                  <a:lnTo>
                    <a:pt x="2598" y="213"/>
                  </a:lnTo>
                  <a:lnTo>
                    <a:pt x="2598" y="215"/>
                  </a:lnTo>
                  <a:lnTo>
                    <a:pt x="2696" y="215"/>
                  </a:lnTo>
                  <a:lnTo>
                    <a:pt x="2696" y="213"/>
                  </a:lnTo>
                  <a:lnTo>
                    <a:pt x="2725" y="213"/>
                  </a:lnTo>
                  <a:lnTo>
                    <a:pt x="2725" y="212"/>
                  </a:lnTo>
                  <a:lnTo>
                    <a:pt x="2743" y="212"/>
                  </a:lnTo>
                  <a:lnTo>
                    <a:pt x="2743" y="210"/>
                  </a:lnTo>
                  <a:lnTo>
                    <a:pt x="2758" y="210"/>
                  </a:lnTo>
                  <a:lnTo>
                    <a:pt x="2758" y="208"/>
                  </a:lnTo>
                  <a:lnTo>
                    <a:pt x="2773" y="208"/>
                  </a:lnTo>
                  <a:lnTo>
                    <a:pt x="2773" y="207"/>
                  </a:lnTo>
                  <a:lnTo>
                    <a:pt x="2785" y="207"/>
                  </a:lnTo>
                  <a:lnTo>
                    <a:pt x="2785" y="205"/>
                  </a:lnTo>
                  <a:lnTo>
                    <a:pt x="2795" y="205"/>
                  </a:lnTo>
                  <a:lnTo>
                    <a:pt x="2795" y="203"/>
                  </a:lnTo>
                  <a:lnTo>
                    <a:pt x="2805" y="203"/>
                  </a:lnTo>
                  <a:lnTo>
                    <a:pt x="2805" y="202"/>
                  </a:lnTo>
                  <a:lnTo>
                    <a:pt x="2815" y="202"/>
                  </a:lnTo>
                  <a:lnTo>
                    <a:pt x="2815" y="200"/>
                  </a:lnTo>
                  <a:lnTo>
                    <a:pt x="2823" y="200"/>
                  </a:lnTo>
                  <a:lnTo>
                    <a:pt x="2823" y="198"/>
                  </a:lnTo>
                  <a:lnTo>
                    <a:pt x="2831" y="198"/>
                  </a:lnTo>
                  <a:lnTo>
                    <a:pt x="2831" y="197"/>
                  </a:lnTo>
                  <a:lnTo>
                    <a:pt x="2838" y="197"/>
                  </a:lnTo>
                  <a:lnTo>
                    <a:pt x="2838" y="195"/>
                  </a:lnTo>
                  <a:lnTo>
                    <a:pt x="2846" y="195"/>
                  </a:lnTo>
                  <a:lnTo>
                    <a:pt x="2846" y="193"/>
                  </a:lnTo>
                  <a:lnTo>
                    <a:pt x="2855" y="193"/>
                  </a:lnTo>
                  <a:lnTo>
                    <a:pt x="2855" y="192"/>
                  </a:lnTo>
                  <a:lnTo>
                    <a:pt x="2861" y="192"/>
                  </a:lnTo>
                  <a:lnTo>
                    <a:pt x="2861" y="190"/>
                  </a:lnTo>
                  <a:lnTo>
                    <a:pt x="2868" y="190"/>
                  </a:lnTo>
                  <a:lnTo>
                    <a:pt x="2868" y="188"/>
                  </a:lnTo>
                  <a:lnTo>
                    <a:pt x="2873" y="188"/>
                  </a:lnTo>
                  <a:lnTo>
                    <a:pt x="2873" y="187"/>
                  </a:lnTo>
                  <a:lnTo>
                    <a:pt x="2880" y="187"/>
                  </a:lnTo>
                  <a:lnTo>
                    <a:pt x="2880" y="185"/>
                  </a:lnTo>
                  <a:lnTo>
                    <a:pt x="2885" y="185"/>
                  </a:lnTo>
                  <a:lnTo>
                    <a:pt x="2885" y="183"/>
                  </a:lnTo>
                  <a:lnTo>
                    <a:pt x="2891" y="183"/>
                  </a:lnTo>
                  <a:lnTo>
                    <a:pt x="2891" y="182"/>
                  </a:lnTo>
                  <a:lnTo>
                    <a:pt x="2898" y="182"/>
                  </a:lnTo>
                  <a:lnTo>
                    <a:pt x="2898" y="180"/>
                  </a:lnTo>
                  <a:lnTo>
                    <a:pt x="2903" y="180"/>
                  </a:lnTo>
                  <a:lnTo>
                    <a:pt x="2903" y="178"/>
                  </a:lnTo>
                  <a:lnTo>
                    <a:pt x="2908" y="178"/>
                  </a:lnTo>
                  <a:lnTo>
                    <a:pt x="2908" y="177"/>
                  </a:lnTo>
                  <a:lnTo>
                    <a:pt x="2913" y="177"/>
                  </a:lnTo>
                  <a:lnTo>
                    <a:pt x="2913" y="175"/>
                  </a:lnTo>
                  <a:lnTo>
                    <a:pt x="2918" y="175"/>
                  </a:lnTo>
                  <a:lnTo>
                    <a:pt x="2918" y="173"/>
                  </a:lnTo>
                  <a:lnTo>
                    <a:pt x="2923" y="173"/>
                  </a:lnTo>
                  <a:lnTo>
                    <a:pt x="2923" y="172"/>
                  </a:lnTo>
                  <a:lnTo>
                    <a:pt x="2928" y="172"/>
                  </a:lnTo>
                  <a:lnTo>
                    <a:pt x="2928" y="170"/>
                  </a:lnTo>
                  <a:lnTo>
                    <a:pt x="2933" y="170"/>
                  </a:lnTo>
                  <a:lnTo>
                    <a:pt x="2933" y="168"/>
                  </a:lnTo>
                  <a:lnTo>
                    <a:pt x="2938" y="168"/>
                  </a:lnTo>
                  <a:lnTo>
                    <a:pt x="2938" y="167"/>
                  </a:lnTo>
                  <a:lnTo>
                    <a:pt x="2941" y="167"/>
                  </a:lnTo>
                  <a:lnTo>
                    <a:pt x="2941" y="165"/>
                  </a:lnTo>
                  <a:lnTo>
                    <a:pt x="2946" y="165"/>
                  </a:lnTo>
                  <a:lnTo>
                    <a:pt x="2946" y="163"/>
                  </a:lnTo>
                  <a:lnTo>
                    <a:pt x="2950" y="163"/>
                  </a:lnTo>
                  <a:lnTo>
                    <a:pt x="2950" y="162"/>
                  </a:lnTo>
                  <a:lnTo>
                    <a:pt x="2955" y="162"/>
                  </a:lnTo>
                  <a:lnTo>
                    <a:pt x="2955" y="160"/>
                  </a:lnTo>
                  <a:lnTo>
                    <a:pt x="2958" y="160"/>
                  </a:lnTo>
                  <a:lnTo>
                    <a:pt x="2958" y="158"/>
                  </a:lnTo>
                  <a:lnTo>
                    <a:pt x="2963" y="158"/>
                  </a:lnTo>
                  <a:lnTo>
                    <a:pt x="2963" y="157"/>
                  </a:lnTo>
                  <a:lnTo>
                    <a:pt x="2966" y="157"/>
                  </a:lnTo>
                  <a:lnTo>
                    <a:pt x="2966" y="155"/>
                  </a:lnTo>
                  <a:lnTo>
                    <a:pt x="2971" y="155"/>
                  </a:lnTo>
                  <a:lnTo>
                    <a:pt x="2971" y="153"/>
                  </a:lnTo>
                  <a:lnTo>
                    <a:pt x="2975" y="153"/>
                  </a:lnTo>
                  <a:lnTo>
                    <a:pt x="2975" y="152"/>
                  </a:lnTo>
                  <a:lnTo>
                    <a:pt x="2978" y="152"/>
                  </a:lnTo>
                  <a:lnTo>
                    <a:pt x="2978" y="150"/>
                  </a:lnTo>
                  <a:lnTo>
                    <a:pt x="2981" y="150"/>
                  </a:lnTo>
                  <a:lnTo>
                    <a:pt x="2981" y="148"/>
                  </a:lnTo>
                  <a:lnTo>
                    <a:pt x="2985" y="148"/>
                  </a:lnTo>
                  <a:lnTo>
                    <a:pt x="2985" y="147"/>
                  </a:lnTo>
                  <a:lnTo>
                    <a:pt x="2990" y="147"/>
                  </a:lnTo>
                  <a:lnTo>
                    <a:pt x="2990" y="145"/>
                  </a:lnTo>
                  <a:lnTo>
                    <a:pt x="2993" y="145"/>
                  </a:lnTo>
                  <a:lnTo>
                    <a:pt x="2993" y="143"/>
                  </a:lnTo>
                  <a:lnTo>
                    <a:pt x="2996" y="143"/>
                  </a:lnTo>
                  <a:lnTo>
                    <a:pt x="2996" y="142"/>
                  </a:lnTo>
                  <a:lnTo>
                    <a:pt x="3000" y="142"/>
                  </a:lnTo>
                  <a:lnTo>
                    <a:pt x="3000" y="140"/>
                  </a:lnTo>
                  <a:lnTo>
                    <a:pt x="3003" y="140"/>
                  </a:lnTo>
                  <a:lnTo>
                    <a:pt x="3003" y="138"/>
                  </a:lnTo>
                  <a:lnTo>
                    <a:pt x="3006" y="138"/>
                  </a:lnTo>
                  <a:lnTo>
                    <a:pt x="3006" y="137"/>
                  </a:lnTo>
                  <a:lnTo>
                    <a:pt x="3010" y="137"/>
                  </a:lnTo>
                  <a:lnTo>
                    <a:pt x="3010" y="135"/>
                  </a:lnTo>
                  <a:lnTo>
                    <a:pt x="3013" y="135"/>
                  </a:lnTo>
                  <a:lnTo>
                    <a:pt x="3013" y="133"/>
                  </a:lnTo>
                  <a:lnTo>
                    <a:pt x="3016" y="133"/>
                  </a:lnTo>
                  <a:lnTo>
                    <a:pt x="3016" y="132"/>
                  </a:lnTo>
                  <a:lnTo>
                    <a:pt x="3020" y="132"/>
                  </a:lnTo>
                  <a:lnTo>
                    <a:pt x="3020" y="130"/>
                  </a:lnTo>
                  <a:lnTo>
                    <a:pt x="3023" y="130"/>
                  </a:lnTo>
                  <a:lnTo>
                    <a:pt x="3023" y="128"/>
                  </a:lnTo>
                  <a:lnTo>
                    <a:pt x="3026" y="128"/>
                  </a:lnTo>
                  <a:lnTo>
                    <a:pt x="3026" y="127"/>
                  </a:lnTo>
                  <a:lnTo>
                    <a:pt x="3028" y="127"/>
                  </a:lnTo>
                  <a:lnTo>
                    <a:pt x="3028" y="125"/>
                  </a:lnTo>
                  <a:lnTo>
                    <a:pt x="3031" y="125"/>
                  </a:lnTo>
                  <a:lnTo>
                    <a:pt x="3031" y="123"/>
                  </a:lnTo>
                  <a:lnTo>
                    <a:pt x="3035" y="123"/>
                  </a:lnTo>
                  <a:lnTo>
                    <a:pt x="3035" y="122"/>
                  </a:lnTo>
                  <a:lnTo>
                    <a:pt x="3038" y="122"/>
                  </a:lnTo>
                  <a:lnTo>
                    <a:pt x="3038" y="120"/>
                  </a:lnTo>
                  <a:lnTo>
                    <a:pt x="3041" y="120"/>
                  </a:lnTo>
                  <a:lnTo>
                    <a:pt x="3041" y="118"/>
                  </a:lnTo>
                  <a:lnTo>
                    <a:pt x="3045" y="118"/>
                  </a:lnTo>
                  <a:lnTo>
                    <a:pt x="3045" y="117"/>
                  </a:lnTo>
                  <a:lnTo>
                    <a:pt x="3046" y="117"/>
                  </a:lnTo>
                  <a:lnTo>
                    <a:pt x="3046" y="115"/>
                  </a:lnTo>
                  <a:lnTo>
                    <a:pt x="3050" y="115"/>
                  </a:lnTo>
                  <a:lnTo>
                    <a:pt x="3050" y="113"/>
                  </a:lnTo>
                  <a:lnTo>
                    <a:pt x="3053" y="113"/>
                  </a:lnTo>
                  <a:lnTo>
                    <a:pt x="3053" y="112"/>
                  </a:lnTo>
                  <a:lnTo>
                    <a:pt x="3055" y="112"/>
                  </a:lnTo>
                  <a:lnTo>
                    <a:pt x="3055" y="110"/>
                  </a:lnTo>
                  <a:lnTo>
                    <a:pt x="3058" y="110"/>
                  </a:lnTo>
                  <a:lnTo>
                    <a:pt x="3058" y="108"/>
                  </a:lnTo>
                  <a:lnTo>
                    <a:pt x="3061" y="108"/>
                  </a:lnTo>
                  <a:lnTo>
                    <a:pt x="3061" y="107"/>
                  </a:lnTo>
                  <a:lnTo>
                    <a:pt x="3063" y="107"/>
                  </a:lnTo>
                  <a:lnTo>
                    <a:pt x="3063" y="105"/>
                  </a:lnTo>
                  <a:lnTo>
                    <a:pt x="3066" y="105"/>
                  </a:lnTo>
                  <a:lnTo>
                    <a:pt x="3066" y="103"/>
                  </a:lnTo>
                  <a:lnTo>
                    <a:pt x="3068" y="103"/>
                  </a:lnTo>
                  <a:lnTo>
                    <a:pt x="3068" y="102"/>
                  </a:lnTo>
                  <a:lnTo>
                    <a:pt x="3071" y="102"/>
                  </a:lnTo>
                  <a:lnTo>
                    <a:pt x="3071" y="100"/>
                  </a:lnTo>
                  <a:lnTo>
                    <a:pt x="3075" y="100"/>
                  </a:lnTo>
                  <a:lnTo>
                    <a:pt x="3075" y="98"/>
                  </a:lnTo>
                  <a:lnTo>
                    <a:pt x="3076" y="98"/>
                  </a:lnTo>
                  <a:lnTo>
                    <a:pt x="3076" y="97"/>
                  </a:lnTo>
                  <a:lnTo>
                    <a:pt x="3080" y="97"/>
                  </a:lnTo>
                  <a:lnTo>
                    <a:pt x="3080" y="95"/>
                  </a:lnTo>
                  <a:lnTo>
                    <a:pt x="3081" y="95"/>
                  </a:lnTo>
                  <a:lnTo>
                    <a:pt x="3081" y="93"/>
                  </a:lnTo>
                  <a:lnTo>
                    <a:pt x="3085" y="93"/>
                  </a:lnTo>
                  <a:lnTo>
                    <a:pt x="3085" y="92"/>
                  </a:lnTo>
                  <a:lnTo>
                    <a:pt x="3086" y="92"/>
                  </a:lnTo>
                  <a:lnTo>
                    <a:pt x="3086" y="90"/>
                  </a:lnTo>
                  <a:lnTo>
                    <a:pt x="3088" y="90"/>
                  </a:lnTo>
                  <a:lnTo>
                    <a:pt x="3088" y="112"/>
                  </a:lnTo>
                  <a:lnTo>
                    <a:pt x="3086" y="112"/>
                  </a:lnTo>
                  <a:lnTo>
                    <a:pt x="3086" y="113"/>
                  </a:lnTo>
                  <a:lnTo>
                    <a:pt x="3083" y="113"/>
                  </a:lnTo>
                  <a:lnTo>
                    <a:pt x="3083" y="115"/>
                  </a:lnTo>
                  <a:lnTo>
                    <a:pt x="3080" y="115"/>
                  </a:lnTo>
                  <a:lnTo>
                    <a:pt x="3080" y="117"/>
                  </a:lnTo>
                  <a:lnTo>
                    <a:pt x="3078" y="117"/>
                  </a:lnTo>
                  <a:lnTo>
                    <a:pt x="3078" y="118"/>
                  </a:lnTo>
                  <a:lnTo>
                    <a:pt x="3075" y="118"/>
                  </a:lnTo>
                  <a:lnTo>
                    <a:pt x="3075" y="120"/>
                  </a:lnTo>
                  <a:lnTo>
                    <a:pt x="3073" y="120"/>
                  </a:lnTo>
                  <a:lnTo>
                    <a:pt x="3073" y="122"/>
                  </a:lnTo>
                  <a:lnTo>
                    <a:pt x="3070" y="122"/>
                  </a:lnTo>
                  <a:lnTo>
                    <a:pt x="3070" y="123"/>
                  </a:lnTo>
                  <a:lnTo>
                    <a:pt x="3068" y="123"/>
                  </a:lnTo>
                  <a:lnTo>
                    <a:pt x="3068" y="125"/>
                  </a:lnTo>
                  <a:lnTo>
                    <a:pt x="3065" y="125"/>
                  </a:lnTo>
                  <a:lnTo>
                    <a:pt x="3065" y="127"/>
                  </a:lnTo>
                  <a:lnTo>
                    <a:pt x="3061" y="127"/>
                  </a:lnTo>
                  <a:lnTo>
                    <a:pt x="3061" y="128"/>
                  </a:lnTo>
                  <a:lnTo>
                    <a:pt x="3060" y="128"/>
                  </a:lnTo>
                  <a:lnTo>
                    <a:pt x="3060" y="130"/>
                  </a:lnTo>
                  <a:lnTo>
                    <a:pt x="3056" y="130"/>
                  </a:lnTo>
                  <a:lnTo>
                    <a:pt x="3056" y="132"/>
                  </a:lnTo>
                  <a:lnTo>
                    <a:pt x="3053" y="132"/>
                  </a:lnTo>
                  <a:lnTo>
                    <a:pt x="3053" y="133"/>
                  </a:lnTo>
                  <a:lnTo>
                    <a:pt x="3050" y="133"/>
                  </a:lnTo>
                  <a:lnTo>
                    <a:pt x="3050" y="135"/>
                  </a:lnTo>
                  <a:lnTo>
                    <a:pt x="3046" y="135"/>
                  </a:lnTo>
                  <a:lnTo>
                    <a:pt x="3046" y="137"/>
                  </a:lnTo>
                  <a:lnTo>
                    <a:pt x="3045" y="137"/>
                  </a:lnTo>
                  <a:lnTo>
                    <a:pt x="3045" y="138"/>
                  </a:lnTo>
                  <a:lnTo>
                    <a:pt x="3041" y="138"/>
                  </a:lnTo>
                  <a:lnTo>
                    <a:pt x="3041" y="140"/>
                  </a:lnTo>
                  <a:lnTo>
                    <a:pt x="3038" y="140"/>
                  </a:lnTo>
                  <a:lnTo>
                    <a:pt x="3038" y="142"/>
                  </a:lnTo>
                  <a:lnTo>
                    <a:pt x="3035" y="142"/>
                  </a:lnTo>
                  <a:lnTo>
                    <a:pt x="3035" y="143"/>
                  </a:lnTo>
                  <a:lnTo>
                    <a:pt x="3031" y="143"/>
                  </a:lnTo>
                  <a:lnTo>
                    <a:pt x="3031" y="145"/>
                  </a:lnTo>
                  <a:lnTo>
                    <a:pt x="3030" y="145"/>
                  </a:lnTo>
                  <a:lnTo>
                    <a:pt x="3030" y="147"/>
                  </a:lnTo>
                  <a:lnTo>
                    <a:pt x="3026" y="147"/>
                  </a:lnTo>
                  <a:lnTo>
                    <a:pt x="3026" y="148"/>
                  </a:lnTo>
                  <a:lnTo>
                    <a:pt x="3023" y="148"/>
                  </a:lnTo>
                  <a:lnTo>
                    <a:pt x="3023" y="150"/>
                  </a:lnTo>
                  <a:lnTo>
                    <a:pt x="3020" y="150"/>
                  </a:lnTo>
                  <a:lnTo>
                    <a:pt x="3020" y="152"/>
                  </a:lnTo>
                  <a:lnTo>
                    <a:pt x="3016" y="152"/>
                  </a:lnTo>
                  <a:lnTo>
                    <a:pt x="3016" y="153"/>
                  </a:lnTo>
                  <a:lnTo>
                    <a:pt x="3013" y="153"/>
                  </a:lnTo>
                  <a:lnTo>
                    <a:pt x="3013" y="155"/>
                  </a:lnTo>
                  <a:lnTo>
                    <a:pt x="3008" y="155"/>
                  </a:lnTo>
                  <a:lnTo>
                    <a:pt x="3008" y="157"/>
                  </a:lnTo>
                  <a:lnTo>
                    <a:pt x="3005" y="157"/>
                  </a:lnTo>
                  <a:lnTo>
                    <a:pt x="3005" y="158"/>
                  </a:lnTo>
                  <a:lnTo>
                    <a:pt x="3001" y="158"/>
                  </a:lnTo>
                  <a:lnTo>
                    <a:pt x="3001" y="160"/>
                  </a:lnTo>
                  <a:lnTo>
                    <a:pt x="2998" y="160"/>
                  </a:lnTo>
                  <a:lnTo>
                    <a:pt x="2998" y="162"/>
                  </a:lnTo>
                  <a:lnTo>
                    <a:pt x="2995" y="162"/>
                  </a:lnTo>
                  <a:lnTo>
                    <a:pt x="2995" y="163"/>
                  </a:lnTo>
                  <a:lnTo>
                    <a:pt x="2991" y="163"/>
                  </a:lnTo>
                  <a:lnTo>
                    <a:pt x="2991" y="165"/>
                  </a:lnTo>
                  <a:lnTo>
                    <a:pt x="2988" y="165"/>
                  </a:lnTo>
                  <a:lnTo>
                    <a:pt x="2988" y="167"/>
                  </a:lnTo>
                  <a:lnTo>
                    <a:pt x="2985" y="167"/>
                  </a:lnTo>
                  <a:lnTo>
                    <a:pt x="2985" y="168"/>
                  </a:lnTo>
                  <a:lnTo>
                    <a:pt x="2980" y="168"/>
                  </a:lnTo>
                  <a:lnTo>
                    <a:pt x="2980" y="170"/>
                  </a:lnTo>
                  <a:lnTo>
                    <a:pt x="2976" y="170"/>
                  </a:lnTo>
                  <a:lnTo>
                    <a:pt x="2976" y="172"/>
                  </a:lnTo>
                  <a:lnTo>
                    <a:pt x="2971" y="172"/>
                  </a:lnTo>
                  <a:lnTo>
                    <a:pt x="2971" y="173"/>
                  </a:lnTo>
                  <a:lnTo>
                    <a:pt x="2968" y="173"/>
                  </a:lnTo>
                  <a:lnTo>
                    <a:pt x="2968" y="175"/>
                  </a:lnTo>
                  <a:lnTo>
                    <a:pt x="2963" y="175"/>
                  </a:lnTo>
                  <a:lnTo>
                    <a:pt x="2963" y="177"/>
                  </a:lnTo>
                  <a:lnTo>
                    <a:pt x="2960" y="177"/>
                  </a:lnTo>
                  <a:lnTo>
                    <a:pt x="2960" y="178"/>
                  </a:lnTo>
                  <a:lnTo>
                    <a:pt x="2956" y="178"/>
                  </a:lnTo>
                  <a:lnTo>
                    <a:pt x="2956" y="180"/>
                  </a:lnTo>
                  <a:lnTo>
                    <a:pt x="2951" y="180"/>
                  </a:lnTo>
                  <a:lnTo>
                    <a:pt x="2951" y="182"/>
                  </a:lnTo>
                  <a:lnTo>
                    <a:pt x="2948" y="182"/>
                  </a:lnTo>
                  <a:lnTo>
                    <a:pt x="2948" y="183"/>
                  </a:lnTo>
                  <a:lnTo>
                    <a:pt x="2943" y="183"/>
                  </a:lnTo>
                  <a:lnTo>
                    <a:pt x="2943" y="185"/>
                  </a:lnTo>
                  <a:lnTo>
                    <a:pt x="2938" y="185"/>
                  </a:lnTo>
                  <a:lnTo>
                    <a:pt x="2938" y="187"/>
                  </a:lnTo>
                  <a:lnTo>
                    <a:pt x="2933" y="187"/>
                  </a:lnTo>
                  <a:lnTo>
                    <a:pt x="2933" y="188"/>
                  </a:lnTo>
                  <a:lnTo>
                    <a:pt x="2928" y="188"/>
                  </a:lnTo>
                  <a:lnTo>
                    <a:pt x="2928" y="190"/>
                  </a:lnTo>
                  <a:lnTo>
                    <a:pt x="2923" y="190"/>
                  </a:lnTo>
                  <a:lnTo>
                    <a:pt x="2923" y="192"/>
                  </a:lnTo>
                  <a:lnTo>
                    <a:pt x="2918" y="192"/>
                  </a:lnTo>
                  <a:lnTo>
                    <a:pt x="2918" y="193"/>
                  </a:lnTo>
                  <a:lnTo>
                    <a:pt x="2913" y="193"/>
                  </a:lnTo>
                  <a:lnTo>
                    <a:pt x="2913" y="195"/>
                  </a:lnTo>
                  <a:lnTo>
                    <a:pt x="2908" y="195"/>
                  </a:lnTo>
                  <a:lnTo>
                    <a:pt x="2908" y="197"/>
                  </a:lnTo>
                  <a:lnTo>
                    <a:pt x="2903" y="197"/>
                  </a:lnTo>
                  <a:lnTo>
                    <a:pt x="2903" y="198"/>
                  </a:lnTo>
                  <a:lnTo>
                    <a:pt x="2898" y="198"/>
                  </a:lnTo>
                  <a:lnTo>
                    <a:pt x="2898" y="200"/>
                  </a:lnTo>
                  <a:lnTo>
                    <a:pt x="2891" y="200"/>
                  </a:lnTo>
                  <a:lnTo>
                    <a:pt x="2891" y="202"/>
                  </a:lnTo>
                  <a:lnTo>
                    <a:pt x="2886" y="202"/>
                  </a:lnTo>
                  <a:lnTo>
                    <a:pt x="2886" y="203"/>
                  </a:lnTo>
                  <a:lnTo>
                    <a:pt x="2880" y="203"/>
                  </a:lnTo>
                  <a:lnTo>
                    <a:pt x="2880" y="205"/>
                  </a:lnTo>
                  <a:lnTo>
                    <a:pt x="2873" y="205"/>
                  </a:lnTo>
                  <a:lnTo>
                    <a:pt x="2873" y="207"/>
                  </a:lnTo>
                  <a:lnTo>
                    <a:pt x="2868" y="207"/>
                  </a:lnTo>
                  <a:lnTo>
                    <a:pt x="2868" y="208"/>
                  </a:lnTo>
                  <a:lnTo>
                    <a:pt x="2861" y="208"/>
                  </a:lnTo>
                  <a:lnTo>
                    <a:pt x="2861" y="210"/>
                  </a:lnTo>
                  <a:lnTo>
                    <a:pt x="2855" y="210"/>
                  </a:lnTo>
                  <a:lnTo>
                    <a:pt x="2855" y="212"/>
                  </a:lnTo>
                  <a:lnTo>
                    <a:pt x="2846" y="212"/>
                  </a:lnTo>
                  <a:lnTo>
                    <a:pt x="2846" y="213"/>
                  </a:lnTo>
                  <a:lnTo>
                    <a:pt x="2840" y="213"/>
                  </a:lnTo>
                  <a:lnTo>
                    <a:pt x="2840" y="215"/>
                  </a:lnTo>
                  <a:lnTo>
                    <a:pt x="2831" y="215"/>
                  </a:lnTo>
                  <a:lnTo>
                    <a:pt x="2831" y="217"/>
                  </a:lnTo>
                  <a:lnTo>
                    <a:pt x="2825" y="217"/>
                  </a:lnTo>
                  <a:lnTo>
                    <a:pt x="2825" y="218"/>
                  </a:lnTo>
                  <a:lnTo>
                    <a:pt x="2815" y="218"/>
                  </a:lnTo>
                  <a:lnTo>
                    <a:pt x="2815" y="220"/>
                  </a:lnTo>
                  <a:lnTo>
                    <a:pt x="2806" y="220"/>
                  </a:lnTo>
                  <a:lnTo>
                    <a:pt x="2806" y="222"/>
                  </a:lnTo>
                  <a:lnTo>
                    <a:pt x="2796" y="222"/>
                  </a:lnTo>
                  <a:lnTo>
                    <a:pt x="2796" y="223"/>
                  </a:lnTo>
                  <a:lnTo>
                    <a:pt x="2785" y="223"/>
                  </a:lnTo>
                  <a:lnTo>
                    <a:pt x="2785" y="225"/>
                  </a:lnTo>
                  <a:lnTo>
                    <a:pt x="2773" y="225"/>
                  </a:lnTo>
                  <a:lnTo>
                    <a:pt x="2773" y="227"/>
                  </a:lnTo>
                  <a:lnTo>
                    <a:pt x="2760" y="227"/>
                  </a:lnTo>
                  <a:lnTo>
                    <a:pt x="2760" y="228"/>
                  </a:lnTo>
                  <a:lnTo>
                    <a:pt x="2743" y="228"/>
                  </a:lnTo>
                  <a:lnTo>
                    <a:pt x="2743" y="230"/>
                  </a:lnTo>
                  <a:lnTo>
                    <a:pt x="2726" y="230"/>
                  </a:lnTo>
                  <a:lnTo>
                    <a:pt x="2726" y="232"/>
                  </a:lnTo>
                  <a:lnTo>
                    <a:pt x="2701" y="232"/>
                  </a:lnTo>
                  <a:lnTo>
                    <a:pt x="2701" y="233"/>
                  </a:lnTo>
                  <a:lnTo>
                    <a:pt x="2586" y="233"/>
                  </a:lnTo>
                  <a:lnTo>
                    <a:pt x="2586" y="232"/>
                  </a:lnTo>
                  <a:lnTo>
                    <a:pt x="2560" y="232"/>
                  </a:lnTo>
                  <a:lnTo>
                    <a:pt x="2560" y="230"/>
                  </a:lnTo>
                  <a:lnTo>
                    <a:pt x="2540" y="230"/>
                  </a:lnTo>
                  <a:lnTo>
                    <a:pt x="2540" y="228"/>
                  </a:lnTo>
                  <a:lnTo>
                    <a:pt x="2523" y="228"/>
                  </a:lnTo>
                  <a:lnTo>
                    <a:pt x="2523" y="227"/>
                  </a:lnTo>
                  <a:lnTo>
                    <a:pt x="2506" y="227"/>
                  </a:lnTo>
                  <a:lnTo>
                    <a:pt x="2506" y="225"/>
                  </a:lnTo>
                  <a:lnTo>
                    <a:pt x="2493" y="225"/>
                  </a:lnTo>
                  <a:lnTo>
                    <a:pt x="2493" y="223"/>
                  </a:lnTo>
                  <a:lnTo>
                    <a:pt x="2481" y="223"/>
                  </a:lnTo>
                  <a:lnTo>
                    <a:pt x="2481" y="222"/>
                  </a:lnTo>
                  <a:lnTo>
                    <a:pt x="2468" y="222"/>
                  </a:lnTo>
                  <a:lnTo>
                    <a:pt x="2468" y="220"/>
                  </a:lnTo>
                  <a:lnTo>
                    <a:pt x="2456" y="220"/>
                  </a:lnTo>
                  <a:lnTo>
                    <a:pt x="2456" y="218"/>
                  </a:lnTo>
                  <a:lnTo>
                    <a:pt x="2446" y="218"/>
                  </a:lnTo>
                  <a:lnTo>
                    <a:pt x="2446" y="217"/>
                  </a:lnTo>
                  <a:lnTo>
                    <a:pt x="2436" y="217"/>
                  </a:lnTo>
                  <a:lnTo>
                    <a:pt x="2436" y="215"/>
                  </a:lnTo>
                  <a:lnTo>
                    <a:pt x="2426" y="215"/>
                  </a:lnTo>
                  <a:lnTo>
                    <a:pt x="2426" y="213"/>
                  </a:lnTo>
                  <a:lnTo>
                    <a:pt x="2416" y="213"/>
                  </a:lnTo>
                  <a:lnTo>
                    <a:pt x="2416" y="212"/>
                  </a:lnTo>
                  <a:lnTo>
                    <a:pt x="2408" y="212"/>
                  </a:lnTo>
                  <a:lnTo>
                    <a:pt x="2408" y="210"/>
                  </a:lnTo>
                  <a:lnTo>
                    <a:pt x="2400" y="210"/>
                  </a:lnTo>
                  <a:lnTo>
                    <a:pt x="2400" y="208"/>
                  </a:lnTo>
                  <a:lnTo>
                    <a:pt x="2390" y="208"/>
                  </a:lnTo>
                  <a:lnTo>
                    <a:pt x="2390" y="207"/>
                  </a:lnTo>
                  <a:lnTo>
                    <a:pt x="2381" y="207"/>
                  </a:lnTo>
                  <a:lnTo>
                    <a:pt x="2381" y="205"/>
                  </a:lnTo>
                  <a:lnTo>
                    <a:pt x="2373" y="205"/>
                  </a:lnTo>
                  <a:lnTo>
                    <a:pt x="2373" y="203"/>
                  </a:lnTo>
                  <a:lnTo>
                    <a:pt x="2365" y="203"/>
                  </a:lnTo>
                  <a:lnTo>
                    <a:pt x="2365" y="202"/>
                  </a:lnTo>
                  <a:lnTo>
                    <a:pt x="2358" y="202"/>
                  </a:lnTo>
                  <a:lnTo>
                    <a:pt x="2358" y="200"/>
                  </a:lnTo>
                  <a:lnTo>
                    <a:pt x="2350" y="200"/>
                  </a:lnTo>
                  <a:lnTo>
                    <a:pt x="2350" y="198"/>
                  </a:lnTo>
                  <a:lnTo>
                    <a:pt x="2343" y="198"/>
                  </a:lnTo>
                  <a:lnTo>
                    <a:pt x="2343" y="197"/>
                  </a:lnTo>
                  <a:lnTo>
                    <a:pt x="2335" y="197"/>
                  </a:lnTo>
                  <a:lnTo>
                    <a:pt x="2335" y="195"/>
                  </a:lnTo>
                  <a:lnTo>
                    <a:pt x="2328" y="195"/>
                  </a:lnTo>
                  <a:lnTo>
                    <a:pt x="2328" y="193"/>
                  </a:lnTo>
                  <a:lnTo>
                    <a:pt x="2321" y="193"/>
                  </a:lnTo>
                  <a:lnTo>
                    <a:pt x="2321" y="192"/>
                  </a:lnTo>
                  <a:lnTo>
                    <a:pt x="2313" y="192"/>
                  </a:lnTo>
                  <a:lnTo>
                    <a:pt x="2313" y="190"/>
                  </a:lnTo>
                  <a:lnTo>
                    <a:pt x="2306" y="190"/>
                  </a:lnTo>
                  <a:lnTo>
                    <a:pt x="2306" y="188"/>
                  </a:lnTo>
                  <a:lnTo>
                    <a:pt x="2300" y="188"/>
                  </a:lnTo>
                  <a:lnTo>
                    <a:pt x="2300" y="187"/>
                  </a:lnTo>
                  <a:lnTo>
                    <a:pt x="2293" y="187"/>
                  </a:lnTo>
                  <a:lnTo>
                    <a:pt x="2293" y="185"/>
                  </a:lnTo>
                  <a:lnTo>
                    <a:pt x="2286" y="185"/>
                  </a:lnTo>
                  <a:lnTo>
                    <a:pt x="2286" y="183"/>
                  </a:lnTo>
                  <a:lnTo>
                    <a:pt x="2280" y="183"/>
                  </a:lnTo>
                  <a:lnTo>
                    <a:pt x="2280" y="182"/>
                  </a:lnTo>
                  <a:lnTo>
                    <a:pt x="2273" y="182"/>
                  </a:lnTo>
                  <a:lnTo>
                    <a:pt x="2273" y="180"/>
                  </a:lnTo>
                  <a:lnTo>
                    <a:pt x="2266" y="180"/>
                  </a:lnTo>
                  <a:lnTo>
                    <a:pt x="2266" y="178"/>
                  </a:lnTo>
                  <a:lnTo>
                    <a:pt x="2261" y="178"/>
                  </a:lnTo>
                  <a:lnTo>
                    <a:pt x="2261" y="177"/>
                  </a:lnTo>
                  <a:lnTo>
                    <a:pt x="2255" y="177"/>
                  </a:lnTo>
                  <a:lnTo>
                    <a:pt x="2255" y="175"/>
                  </a:lnTo>
                  <a:lnTo>
                    <a:pt x="2248" y="175"/>
                  </a:lnTo>
                  <a:lnTo>
                    <a:pt x="2248" y="173"/>
                  </a:lnTo>
                  <a:lnTo>
                    <a:pt x="2243" y="173"/>
                  </a:lnTo>
                  <a:lnTo>
                    <a:pt x="2243" y="172"/>
                  </a:lnTo>
                  <a:lnTo>
                    <a:pt x="2236" y="172"/>
                  </a:lnTo>
                  <a:lnTo>
                    <a:pt x="2236" y="170"/>
                  </a:lnTo>
                  <a:lnTo>
                    <a:pt x="2231" y="170"/>
                  </a:lnTo>
                  <a:lnTo>
                    <a:pt x="2231" y="168"/>
                  </a:lnTo>
                  <a:lnTo>
                    <a:pt x="2225" y="168"/>
                  </a:lnTo>
                  <a:lnTo>
                    <a:pt x="2225" y="167"/>
                  </a:lnTo>
                  <a:lnTo>
                    <a:pt x="2218" y="167"/>
                  </a:lnTo>
                  <a:lnTo>
                    <a:pt x="2218" y="165"/>
                  </a:lnTo>
                  <a:lnTo>
                    <a:pt x="2213" y="165"/>
                  </a:lnTo>
                  <a:lnTo>
                    <a:pt x="2213" y="163"/>
                  </a:lnTo>
                  <a:lnTo>
                    <a:pt x="2206" y="163"/>
                  </a:lnTo>
                  <a:lnTo>
                    <a:pt x="2206" y="162"/>
                  </a:lnTo>
                  <a:lnTo>
                    <a:pt x="2201" y="162"/>
                  </a:lnTo>
                  <a:lnTo>
                    <a:pt x="2201" y="160"/>
                  </a:lnTo>
                  <a:lnTo>
                    <a:pt x="2196" y="160"/>
                  </a:lnTo>
                  <a:lnTo>
                    <a:pt x="2196" y="158"/>
                  </a:lnTo>
                  <a:lnTo>
                    <a:pt x="2190" y="158"/>
                  </a:lnTo>
                  <a:lnTo>
                    <a:pt x="2190" y="157"/>
                  </a:lnTo>
                  <a:lnTo>
                    <a:pt x="2185" y="157"/>
                  </a:lnTo>
                  <a:lnTo>
                    <a:pt x="2185" y="155"/>
                  </a:lnTo>
                  <a:lnTo>
                    <a:pt x="2180" y="155"/>
                  </a:lnTo>
                  <a:lnTo>
                    <a:pt x="2180" y="153"/>
                  </a:lnTo>
                  <a:lnTo>
                    <a:pt x="2175" y="153"/>
                  </a:lnTo>
                  <a:lnTo>
                    <a:pt x="2175" y="152"/>
                  </a:lnTo>
                  <a:lnTo>
                    <a:pt x="2168" y="152"/>
                  </a:lnTo>
                  <a:lnTo>
                    <a:pt x="2168" y="150"/>
                  </a:lnTo>
                  <a:lnTo>
                    <a:pt x="2163" y="150"/>
                  </a:lnTo>
                  <a:lnTo>
                    <a:pt x="2163" y="148"/>
                  </a:lnTo>
                  <a:lnTo>
                    <a:pt x="2158" y="148"/>
                  </a:lnTo>
                  <a:lnTo>
                    <a:pt x="2158" y="147"/>
                  </a:lnTo>
                  <a:lnTo>
                    <a:pt x="2153" y="147"/>
                  </a:lnTo>
                  <a:lnTo>
                    <a:pt x="2153" y="145"/>
                  </a:lnTo>
                  <a:lnTo>
                    <a:pt x="2146" y="145"/>
                  </a:lnTo>
                  <a:lnTo>
                    <a:pt x="2146" y="143"/>
                  </a:lnTo>
                  <a:lnTo>
                    <a:pt x="2141" y="143"/>
                  </a:lnTo>
                  <a:lnTo>
                    <a:pt x="2141" y="142"/>
                  </a:lnTo>
                  <a:lnTo>
                    <a:pt x="2136" y="142"/>
                  </a:lnTo>
                  <a:lnTo>
                    <a:pt x="2136" y="140"/>
                  </a:lnTo>
                  <a:lnTo>
                    <a:pt x="2131" y="140"/>
                  </a:lnTo>
                  <a:lnTo>
                    <a:pt x="2131" y="138"/>
                  </a:lnTo>
                  <a:lnTo>
                    <a:pt x="2126" y="138"/>
                  </a:lnTo>
                  <a:lnTo>
                    <a:pt x="2126" y="137"/>
                  </a:lnTo>
                  <a:lnTo>
                    <a:pt x="2121" y="137"/>
                  </a:lnTo>
                  <a:lnTo>
                    <a:pt x="2121" y="135"/>
                  </a:lnTo>
                  <a:lnTo>
                    <a:pt x="2116" y="135"/>
                  </a:lnTo>
                  <a:lnTo>
                    <a:pt x="2116" y="133"/>
                  </a:lnTo>
                  <a:lnTo>
                    <a:pt x="2111" y="133"/>
                  </a:lnTo>
                  <a:lnTo>
                    <a:pt x="2111" y="132"/>
                  </a:lnTo>
                  <a:lnTo>
                    <a:pt x="2106" y="132"/>
                  </a:lnTo>
                  <a:lnTo>
                    <a:pt x="2106" y="130"/>
                  </a:lnTo>
                  <a:lnTo>
                    <a:pt x="2101" y="130"/>
                  </a:lnTo>
                  <a:lnTo>
                    <a:pt x="2101" y="128"/>
                  </a:lnTo>
                  <a:lnTo>
                    <a:pt x="2096" y="128"/>
                  </a:lnTo>
                  <a:lnTo>
                    <a:pt x="2096" y="127"/>
                  </a:lnTo>
                  <a:lnTo>
                    <a:pt x="2091" y="127"/>
                  </a:lnTo>
                  <a:lnTo>
                    <a:pt x="2091" y="125"/>
                  </a:lnTo>
                  <a:lnTo>
                    <a:pt x="2086" y="125"/>
                  </a:lnTo>
                  <a:lnTo>
                    <a:pt x="2086" y="123"/>
                  </a:lnTo>
                  <a:lnTo>
                    <a:pt x="2081" y="123"/>
                  </a:lnTo>
                  <a:lnTo>
                    <a:pt x="2081" y="122"/>
                  </a:lnTo>
                  <a:lnTo>
                    <a:pt x="2076" y="122"/>
                  </a:lnTo>
                  <a:lnTo>
                    <a:pt x="2076" y="120"/>
                  </a:lnTo>
                  <a:lnTo>
                    <a:pt x="2071" y="120"/>
                  </a:lnTo>
                  <a:lnTo>
                    <a:pt x="2071" y="118"/>
                  </a:lnTo>
                  <a:lnTo>
                    <a:pt x="2066" y="118"/>
                  </a:lnTo>
                  <a:lnTo>
                    <a:pt x="2066" y="117"/>
                  </a:lnTo>
                  <a:lnTo>
                    <a:pt x="2063" y="117"/>
                  </a:lnTo>
                  <a:lnTo>
                    <a:pt x="2063" y="115"/>
                  </a:lnTo>
                  <a:lnTo>
                    <a:pt x="2058" y="115"/>
                  </a:lnTo>
                  <a:lnTo>
                    <a:pt x="2058" y="113"/>
                  </a:lnTo>
                  <a:lnTo>
                    <a:pt x="2053" y="113"/>
                  </a:lnTo>
                  <a:lnTo>
                    <a:pt x="2053" y="112"/>
                  </a:lnTo>
                  <a:lnTo>
                    <a:pt x="2048" y="112"/>
                  </a:lnTo>
                  <a:lnTo>
                    <a:pt x="2048" y="110"/>
                  </a:lnTo>
                  <a:lnTo>
                    <a:pt x="2043" y="110"/>
                  </a:lnTo>
                  <a:lnTo>
                    <a:pt x="2043" y="108"/>
                  </a:lnTo>
                  <a:lnTo>
                    <a:pt x="2038" y="108"/>
                  </a:lnTo>
                  <a:lnTo>
                    <a:pt x="2038" y="107"/>
                  </a:lnTo>
                  <a:lnTo>
                    <a:pt x="2033" y="107"/>
                  </a:lnTo>
                  <a:lnTo>
                    <a:pt x="2033" y="105"/>
                  </a:lnTo>
                  <a:lnTo>
                    <a:pt x="2030" y="105"/>
                  </a:lnTo>
                  <a:lnTo>
                    <a:pt x="2030" y="103"/>
                  </a:lnTo>
                  <a:lnTo>
                    <a:pt x="2025" y="103"/>
                  </a:lnTo>
                  <a:lnTo>
                    <a:pt x="2025" y="102"/>
                  </a:lnTo>
                  <a:lnTo>
                    <a:pt x="2020" y="102"/>
                  </a:lnTo>
                  <a:lnTo>
                    <a:pt x="2020" y="100"/>
                  </a:lnTo>
                  <a:lnTo>
                    <a:pt x="2015" y="100"/>
                  </a:lnTo>
                  <a:lnTo>
                    <a:pt x="2015" y="98"/>
                  </a:lnTo>
                  <a:lnTo>
                    <a:pt x="2011" y="98"/>
                  </a:lnTo>
                  <a:lnTo>
                    <a:pt x="2011" y="97"/>
                  </a:lnTo>
                  <a:lnTo>
                    <a:pt x="2006" y="97"/>
                  </a:lnTo>
                  <a:lnTo>
                    <a:pt x="2006" y="95"/>
                  </a:lnTo>
                  <a:lnTo>
                    <a:pt x="2001" y="95"/>
                  </a:lnTo>
                  <a:lnTo>
                    <a:pt x="2001" y="93"/>
                  </a:lnTo>
                  <a:lnTo>
                    <a:pt x="1996" y="93"/>
                  </a:lnTo>
                  <a:lnTo>
                    <a:pt x="1996" y="92"/>
                  </a:lnTo>
                  <a:lnTo>
                    <a:pt x="1991" y="92"/>
                  </a:lnTo>
                  <a:lnTo>
                    <a:pt x="1991" y="90"/>
                  </a:lnTo>
                  <a:lnTo>
                    <a:pt x="1986" y="90"/>
                  </a:lnTo>
                  <a:lnTo>
                    <a:pt x="1986" y="88"/>
                  </a:lnTo>
                  <a:lnTo>
                    <a:pt x="1981" y="88"/>
                  </a:lnTo>
                  <a:lnTo>
                    <a:pt x="1981" y="87"/>
                  </a:lnTo>
                  <a:lnTo>
                    <a:pt x="1976" y="87"/>
                  </a:lnTo>
                  <a:lnTo>
                    <a:pt x="1976" y="85"/>
                  </a:lnTo>
                  <a:lnTo>
                    <a:pt x="1971" y="85"/>
                  </a:lnTo>
                  <a:lnTo>
                    <a:pt x="1971" y="83"/>
                  </a:lnTo>
                  <a:lnTo>
                    <a:pt x="1966" y="83"/>
                  </a:lnTo>
                  <a:lnTo>
                    <a:pt x="1966" y="82"/>
                  </a:lnTo>
                  <a:lnTo>
                    <a:pt x="1960" y="82"/>
                  </a:lnTo>
                  <a:lnTo>
                    <a:pt x="1960" y="80"/>
                  </a:lnTo>
                  <a:lnTo>
                    <a:pt x="1955" y="80"/>
                  </a:lnTo>
                  <a:lnTo>
                    <a:pt x="1955" y="78"/>
                  </a:lnTo>
                  <a:lnTo>
                    <a:pt x="1950" y="78"/>
                  </a:lnTo>
                  <a:lnTo>
                    <a:pt x="1950" y="77"/>
                  </a:lnTo>
                  <a:lnTo>
                    <a:pt x="1945" y="77"/>
                  </a:lnTo>
                  <a:lnTo>
                    <a:pt x="1945" y="75"/>
                  </a:lnTo>
                  <a:lnTo>
                    <a:pt x="1940" y="75"/>
                  </a:lnTo>
                  <a:lnTo>
                    <a:pt x="1940" y="73"/>
                  </a:lnTo>
                  <a:lnTo>
                    <a:pt x="1935" y="73"/>
                  </a:lnTo>
                  <a:lnTo>
                    <a:pt x="1935" y="72"/>
                  </a:lnTo>
                  <a:lnTo>
                    <a:pt x="1928" y="72"/>
                  </a:lnTo>
                  <a:lnTo>
                    <a:pt x="1928" y="70"/>
                  </a:lnTo>
                  <a:lnTo>
                    <a:pt x="1921" y="70"/>
                  </a:lnTo>
                  <a:lnTo>
                    <a:pt x="1921" y="68"/>
                  </a:lnTo>
                  <a:lnTo>
                    <a:pt x="1916" y="68"/>
                  </a:lnTo>
                  <a:lnTo>
                    <a:pt x="1916" y="67"/>
                  </a:lnTo>
                  <a:lnTo>
                    <a:pt x="1910" y="67"/>
                  </a:lnTo>
                  <a:lnTo>
                    <a:pt x="1910" y="65"/>
                  </a:lnTo>
                  <a:lnTo>
                    <a:pt x="1905" y="65"/>
                  </a:lnTo>
                  <a:lnTo>
                    <a:pt x="1905" y="63"/>
                  </a:lnTo>
                  <a:lnTo>
                    <a:pt x="1898" y="63"/>
                  </a:lnTo>
                  <a:lnTo>
                    <a:pt x="1898" y="62"/>
                  </a:lnTo>
                  <a:lnTo>
                    <a:pt x="1891" y="62"/>
                  </a:lnTo>
                  <a:lnTo>
                    <a:pt x="1891" y="60"/>
                  </a:lnTo>
                  <a:lnTo>
                    <a:pt x="1886" y="60"/>
                  </a:lnTo>
                  <a:lnTo>
                    <a:pt x="1886" y="58"/>
                  </a:lnTo>
                  <a:lnTo>
                    <a:pt x="1880" y="58"/>
                  </a:lnTo>
                  <a:lnTo>
                    <a:pt x="1880" y="57"/>
                  </a:lnTo>
                  <a:lnTo>
                    <a:pt x="1875" y="57"/>
                  </a:lnTo>
                  <a:lnTo>
                    <a:pt x="1875" y="55"/>
                  </a:lnTo>
                  <a:lnTo>
                    <a:pt x="1868" y="55"/>
                  </a:lnTo>
                  <a:lnTo>
                    <a:pt x="1868" y="53"/>
                  </a:lnTo>
                  <a:lnTo>
                    <a:pt x="1861" y="53"/>
                  </a:lnTo>
                  <a:lnTo>
                    <a:pt x="1861" y="52"/>
                  </a:lnTo>
                  <a:lnTo>
                    <a:pt x="1856" y="52"/>
                  </a:lnTo>
                  <a:lnTo>
                    <a:pt x="1856" y="50"/>
                  </a:lnTo>
                  <a:lnTo>
                    <a:pt x="1848" y="50"/>
                  </a:lnTo>
                  <a:lnTo>
                    <a:pt x="1848" y="48"/>
                  </a:lnTo>
                  <a:lnTo>
                    <a:pt x="1840" y="48"/>
                  </a:lnTo>
                  <a:lnTo>
                    <a:pt x="1840" y="47"/>
                  </a:lnTo>
                  <a:lnTo>
                    <a:pt x="1833" y="47"/>
                  </a:lnTo>
                  <a:lnTo>
                    <a:pt x="1833" y="45"/>
                  </a:lnTo>
                  <a:lnTo>
                    <a:pt x="1825" y="45"/>
                  </a:lnTo>
                  <a:lnTo>
                    <a:pt x="1825" y="43"/>
                  </a:lnTo>
                  <a:lnTo>
                    <a:pt x="1816" y="43"/>
                  </a:lnTo>
                  <a:lnTo>
                    <a:pt x="1816" y="42"/>
                  </a:lnTo>
                  <a:lnTo>
                    <a:pt x="1810" y="42"/>
                  </a:lnTo>
                  <a:lnTo>
                    <a:pt x="1810" y="40"/>
                  </a:lnTo>
                  <a:lnTo>
                    <a:pt x="1801" y="40"/>
                  </a:lnTo>
                  <a:lnTo>
                    <a:pt x="1801" y="38"/>
                  </a:lnTo>
                  <a:lnTo>
                    <a:pt x="1793" y="38"/>
                  </a:lnTo>
                  <a:lnTo>
                    <a:pt x="1793" y="37"/>
                  </a:lnTo>
                  <a:lnTo>
                    <a:pt x="1785" y="37"/>
                  </a:lnTo>
                  <a:lnTo>
                    <a:pt x="1785" y="35"/>
                  </a:lnTo>
                  <a:lnTo>
                    <a:pt x="1776" y="35"/>
                  </a:lnTo>
                  <a:lnTo>
                    <a:pt x="1776" y="33"/>
                  </a:lnTo>
                  <a:lnTo>
                    <a:pt x="1765" y="33"/>
                  </a:lnTo>
                  <a:lnTo>
                    <a:pt x="1765" y="32"/>
                  </a:lnTo>
                  <a:lnTo>
                    <a:pt x="1753" y="32"/>
                  </a:lnTo>
                  <a:lnTo>
                    <a:pt x="1753" y="30"/>
                  </a:lnTo>
                  <a:lnTo>
                    <a:pt x="1741" y="30"/>
                  </a:lnTo>
                  <a:lnTo>
                    <a:pt x="1741" y="28"/>
                  </a:lnTo>
                  <a:lnTo>
                    <a:pt x="1730" y="28"/>
                  </a:lnTo>
                  <a:lnTo>
                    <a:pt x="1730" y="27"/>
                  </a:lnTo>
                  <a:lnTo>
                    <a:pt x="1718" y="27"/>
                  </a:lnTo>
                  <a:lnTo>
                    <a:pt x="1718" y="25"/>
                  </a:lnTo>
                  <a:lnTo>
                    <a:pt x="1706" y="25"/>
                  </a:lnTo>
                  <a:lnTo>
                    <a:pt x="1706" y="23"/>
                  </a:lnTo>
                  <a:lnTo>
                    <a:pt x="1683" y="23"/>
                  </a:lnTo>
                  <a:lnTo>
                    <a:pt x="1683" y="22"/>
                  </a:lnTo>
                  <a:lnTo>
                    <a:pt x="1658" y="22"/>
                  </a:lnTo>
                  <a:lnTo>
                    <a:pt x="1658" y="20"/>
                  </a:lnTo>
                  <a:lnTo>
                    <a:pt x="1563" y="20"/>
                  </a:lnTo>
                  <a:lnTo>
                    <a:pt x="1563" y="22"/>
                  </a:lnTo>
                  <a:lnTo>
                    <a:pt x="1545" y="22"/>
                  </a:lnTo>
                  <a:lnTo>
                    <a:pt x="1545" y="23"/>
                  </a:lnTo>
                  <a:lnTo>
                    <a:pt x="1525" y="23"/>
                  </a:lnTo>
                  <a:lnTo>
                    <a:pt x="1525" y="25"/>
                  </a:lnTo>
                  <a:lnTo>
                    <a:pt x="1506" y="25"/>
                  </a:lnTo>
                  <a:lnTo>
                    <a:pt x="1506" y="27"/>
                  </a:lnTo>
                  <a:lnTo>
                    <a:pt x="1496" y="27"/>
                  </a:lnTo>
                  <a:lnTo>
                    <a:pt x="1496" y="28"/>
                  </a:lnTo>
                  <a:lnTo>
                    <a:pt x="1486" y="28"/>
                  </a:lnTo>
                  <a:lnTo>
                    <a:pt x="1486" y="30"/>
                  </a:lnTo>
                  <a:lnTo>
                    <a:pt x="1478" y="30"/>
                  </a:lnTo>
                  <a:lnTo>
                    <a:pt x="1478" y="32"/>
                  </a:lnTo>
                  <a:lnTo>
                    <a:pt x="1468" y="32"/>
                  </a:lnTo>
                  <a:lnTo>
                    <a:pt x="1468" y="33"/>
                  </a:lnTo>
                  <a:lnTo>
                    <a:pt x="1458" y="33"/>
                  </a:lnTo>
                  <a:lnTo>
                    <a:pt x="1458" y="35"/>
                  </a:lnTo>
                  <a:lnTo>
                    <a:pt x="1448" y="35"/>
                  </a:lnTo>
                  <a:lnTo>
                    <a:pt x="1448" y="37"/>
                  </a:lnTo>
                  <a:lnTo>
                    <a:pt x="1440" y="37"/>
                  </a:lnTo>
                  <a:lnTo>
                    <a:pt x="1440" y="38"/>
                  </a:lnTo>
                  <a:lnTo>
                    <a:pt x="1433" y="38"/>
                  </a:lnTo>
                  <a:lnTo>
                    <a:pt x="1433" y="40"/>
                  </a:lnTo>
                  <a:lnTo>
                    <a:pt x="1426" y="40"/>
                  </a:lnTo>
                  <a:lnTo>
                    <a:pt x="1426" y="42"/>
                  </a:lnTo>
                  <a:lnTo>
                    <a:pt x="1420" y="42"/>
                  </a:lnTo>
                  <a:lnTo>
                    <a:pt x="1420" y="43"/>
                  </a:lnTo>
                  <a:lnTo>
                    <a:pt x="1413" y="43"/>
                  </a:lnTo>
                  <a:lnTo>
                    <a:pt x="1413" y="45"/>
                  </a:lnTo>
                  <a:lnTo>
                    <a:pt x="1406" y="45"/>
                  </a:lnTo>
                  <a:lnTo>
                    <a:pt x="1406" y="47"/>
                  </a:lnTo>
                  <a:lnTo>
                    <a:pt x="1400" y="47"/>
                  </a:lnTo>
                  <a:lnTo>
                    <a:pt x="1400" y="48"/>
                  </a:lnTo>
                  <a:lnTo>
                    <a:pt x="1393" y="48"/>
                  </a:lnTo>
                  <a:lnTo>
                    <a:pt x="1393" y="50"/>
                  </a:lnTo>
                  <a:lnTo>
                    <a:pt x="1385" y="50"/>
                  </a:lnTo>
                  <a:lnTo>
                    <a:pt x="1385" y="52"/>
                  </a:lnTo>
                  <a:lnTo>
                    <a:pt x="1380" y="52"/>
                  </a:lnTo>
                  <a:lnTo>
                    <a:pt x="1380" y="53"/>
                  </a:lnTo>
                  <a:lnTo>
                    <a:pt x="1375" y="53"/>
                  </a:lnTo>
                  <a:lnTo>
                    <a:pt x="1375" y="55"/>
                  </a:lnTo>
                  <a:lnTo>
                    <a:pt x="1368" y="55"/>
                  </a:lnTo>
                  <a:lnTo>
                    <a:pt x="1368" y="57"/>
                  </a:lnTo>
                  <a:lnTo>
                    <a:pt x="1363" y="57"/>
                  </a:lnTo>
                  <a:lnTo>
                    <a:pt x="1363" y="58"/>
                  </a:lnTo>
                  <a:lnTo>
                    <a:pt x="1358" y="58"/>
                  </a:lnTo>
                  <a:lnTo>
                    <a:pt x="1358" y="60"/>
                  </a:lnTo>
                  <a:lnTo>
                    <a:pt x="1353" y="60"/>
                  </a:lnTo>
                  <a:lnTo>
                    <a:pt x="1353" y="62"/>
                  </a:lnTo>
                  <a:lnTo>
                    <a:pt x="1348" y="62"/>
                  </a:lnTo>
                  <a:lnTo>
                    <a:pt x="1348" y="63"/>
                  </a:lnTo>
                  <a:lnTo>
                    <a:pt x="1343" y="63"/>
                  </a:lnTo>
                  <a:lnTo>
                    <a:pt x="1343" y="65"/>
                  </a:lnTo>
                  <a:lnTo>
                    <a:pt x="1336" y="65"/>
                  </a:lnTo>
                  <a:lnTo>
                    <a:pt x="1336" y="67"/>
                  </a:lnTo>
                  <a:lnTo>
                    <a:pt x="1331" y="67"/>
                  </a:lnTo>
                  <a:lnTo>
                    <a:pt x="1331" y="68"/>
                  </a:lnTo>
                  <a:lnTo>
                    <a:pt x="1326" y="68"/>
                  </a:lnTo>
                  <a:lnTo>
                    <a:pt x="1326" y="70"/>
                  </a:lnTo>
                  <a:lnTo>
                    <a:pt x="1321" y="70"/>
                  </a:lnTo>
                  <a:lnTo>
                    <a:pt x="1321" y="72"/>
                  </a:lnTo>
                  <a:lnTo>
                    <a:pt x="1316" y="72"/>
                  </a:lnTo>
                  <a:lnTo>
                    <a:pt x="1316" y="73"/>
                  </a:lnTo>
                  <a:lnTo>
                    <a:pt x="1313" y="73"/>
                  </a:lnTo>
                  <a:lnTo>
                    <a:pt x="1313" y="75"/>
                  </a:lnTo>
                  <a:lnTo>
                    <a:pt x="1308" y="75"/>
                  </a:lnTo>
                  <a:lnTo>
                    <a:pt x="1308" y="77"/>
                  </a:lnTo>
                  <a:lnTo>
                    <a:pt x="1303" y="77"/>
                  </a:lnTo>
                  <a:lnTo>
                    <a:pt x="1303" y="78"/>
                  </a:lnTo>
                  <a:lnTo>
                    <a:pt x="1300" y="78"/>
                  </a:lnTo>
                  <a:lnTo>
                    <a:pt x="1300" y="80"/>
                  </a:lnTo>
                  <a:lnTo>
                    <a:pt x="1295" y="80"/>
                  </a:lnTo>
                  <a:lnTo>
                    <a:pt x="1295" y="82"/>
                  </a:lnTo>
                  <a:lnTo>
                    <a:pt x="1290" y="82"/>
                  </a:lnTo>
                  <a:lnTo>
                    <a:pt x="1290" y="83"/>
                  </a:lnTo>
                  <a:lnTo>
                    <a:pt x="1286" y="83"/>
                  </a:lnTo>
                  <a:lnTo>
                    <a:pt x="1286" y="85"/>
                  </a:lnTo>
                  <a:lnTo>
                    <a:pt x="1281" y="85"/>
                  </a:lnTo>
                  <a:lnTo>
                    <a:pt x="1281" y="87"/>
                  </a:lnTo>
                  <a:lnTo>
                    <a:pt x="1276" y="87"/>
                  </a:lnTo>
                  <a:lnTo>
                    <a:pt x="1276" y="88"/>
                  </a:lnTo>
                  <a:lnTo>
                    <a:pt x="1273" y="88"/>
                  </a:lnTo>
                  <a:lnTo>
                    <a:pt x="1273" y="90"/>
                  </a:lnTo>
                  <a:lnTo>
                    <a:pt x="1268" y="90"/>
                  </a:lnTo>
                  <a:lnTo>
                    <a:pt x="1268" y="92"/>
                  </a:lnTo>
                  <a:lnTo>
                    <a:pt x="1263" y="92"/>
                  </a:lnTo>
                  <a:lnTo>
                    <a:pt x="1263" y="93"/>
                  </a:lnTo>
                  <a:lnTo>
                    <a:pt x="1260" y="93"/>
                  </a:lnTo>
                  <a:lnTo>
                    <a:pt x="1260" y="95"/>
                  </a:lnTo>
                  <a:lnTo>
                    <a:pt x="1255" y="95"/>
                  </a:lnTo>
                  <a:lnTo>
                    <a:pt x="1255" y="97"/>
                  </a:lnTo>
                  <a:lnTo>
                    <a:pt x="1251" y="97"/>
                  </a:lnTo>
                  <a:lnTo>
                    <a:pt x="1251" y="98"/>
                  </a:lnTo>
                  <a:lnTo>
                    <a:pt x="1248" y="98"/>
                  </a:lnTo>
                  <a:lnTo>
                    <a:pt x="1248" y="100"/>
                  </a:lnTo>
                  <a:lnTo>
                    <a:pt x="1243" y="100"/>
                  </a:lnTo>
                  <a:lnTo>
                    <a:pt x="1243" y="102"/>
                  </a:lnTo>
                  <a:lnTo>
                    <a:pt x="1240" y="102"/>
                  </a:lnTo>
                  <a:lnTo>
                    <a:pt x="1240" y="103"/>
                  </a:lnTo>
                  <a:lnTo>
                    <a:pt x="1236" y="103"/>
                  </a:lnTo>
                  <a:lnTo>
                    <a:pt x="1236" y="105"/>
                  </a:lnTo>
                  <a:lnTo>
                    <a:pt x="1231" y="105"/>
                  </a:lnTo>
                  <a:lnTo>
                    <a:pt x="1231" y="107"/>
                  </a:lnTo>
                  <a:lnTo>
                    <a:pt x="1228" y="107"/>
                  </a:lnTo>
                  <a:lnTo>
                    <a:pt x="1228" y="108"/>
                  </a:lnTo>
                  <a:lnTo>
                    <a:pt x="1225" y="108"/>
                  </a:lnTo>
                  <a:lnTo>
                    <a:pt x="1225" y="110"/>
                  </a:lnTo>
                  <a:lnTo>
                    <a:pt x="1220" y="110"/>
                  </a:lnTo>
                  <a:lnTo>
                    <a:pt x="1220" y="112"/>
                  </a:lnTo>
                  <a:lnTo>
                    <a:pt x="1216" y="112"/>
                  </a:lnTo>
                  <a:lnTo>
                    <a:pt x="1216" y="113"/>
                  </a:lnTo>
                  <a:lnTo>
                    <a:pt x="1213" y="113"/>
                  </a:lnTo>
                  <a:lnTo>
                    <a:pt x="1213" y="115"/>
                  </a:lnTo>
                  <a:lnTo>
                    <a:pt x="1210" y="115"/>
                  </a:lnTo>
                  <a:lnTo>
                    <a:pt x="1210" y="117"/>
                  </a:lnTo>
                  <a:lnTo>
                    <a:pt x="1205" y="117"/>
                  </a:lnTo>
                  <a:lnTo>
                    <a:pt x="1205" y="118"/>
                  </a:lnTo>
                  <a:lnTo>
                    <a:pt x="1201" y="118"/>
                  </a:lnTo>
                  <a:lnTo>
                    <a:pt x="1201" y="120"/>
                  </a:lnTo>
                  <a:lnTo>
                    <a:pt x="1198" y="120"/>
                  </a:lnTo>
                  <a:lnTo>
                    <a:pt x="1198" y="122"/>
                  </a:lnTo>
                  <a:lnTo>
                    <a:pt x="1193" y="122"/>
                  </a:lnTo>
                  <a:lnTo>
                    <a:pt x="1193" y="123"/>
                  </a:lnTo>
                  <a:lnTo>
                    <a:pt x="1190" y="123"/>
                  </a:lnTo>
                  <a:lnTo>
                    <a:pt x="1190" y="125"/>
                  </a:lnTo>
                  <a:lnTo>
                    <a:pt x="1186" y="125"/>
                  </a:lnTo>
                  <a:lnTo>
                    <a:pt x="1186" y="127"/>
                  </a:lnTo>
                  <a:lnTo>
                    <a:pt x="1183" y="127"/>
                  </a:lnTo>
                  <a:lnTo>
                    <a:pt x="1183" y="128"/>
                  </a:lnTo>
                  <a:lnTo>
                    <a:pt x="1180" y="128"/>
                  </a:lnTo>
                  <a:lnTo>
                    <a:pt x="1180" y="130"/>
                  </a:lnTo>
                  <a:lnTo>
                    <a:pt x="1176" y="130"/>
                  </a:lnTo>
                  <a:lnTo>
                    <a:pt x="1176" y="132"/>
                  </a:lnTo>
                  <a:lnTo>
                    <a:pt x="1173" y="132"/>
                  </a:lnTo>
                  <a:lnTo>
                    <a:pt x="1173" y="133"/>
                  </a:lnTo>
                  <a:lnTo>
                    <a:pt x="1168" y="133"/>
                  </a:lnTo>
                  <a:lnTo>
                    <a:pt x="1168" y="135"/>
                  </a:lnTo>
                  <a:lnTo>
                    <a:pt x="1165" y="135"/>
                  </a:lnTo>
                  <a:lnTo>
                    <a:pt x="1165" y="137"/>
                  </a:lnTo>
                  <a:lnTo>
                    <a:pt x="1161" y="137"/>
                  </a:lnTo>
                  <a:lnTo>
                    <a:pt x="1161" y="138"/>
                  </a:lnTo>
                  <a:lnTo>
                    <a:pt x="1158" y="138"/>
                  </a:lnTo>
                  <a:lnTo>
                    <a:pt x="1158" y="140"/>
                  </a:lnTo>
                  <a:lnTo>
                    <a:pt x="1155" y="140"/>
                  </a:lnTo>
                  <a:lnTo>
                    <a:pt x="1155" y="142"/>
                  </a:lnTo>
                  <a:lnTo>
                    <a:pt x="1151" y="142"/>
                  </a:lnTo>
                  <a:lnTo>
                    <a:pt x="1151" y="143"/>
                  </a:lnTo>
                  <a:lnTo>
                    <a:pt x="1148" y="143"/>
                  </a:lnTo>
                  <a:lnTo>
                    <a:pt x="1148" y="145"/>
                  </a:lnTo>
                  <a:lnTo>
                    <a:pt x="1145" y="145"/>
                  </a:lnTo>
                  <a:lnTo>
                    <a:pt x="1145" y="147"/>
                  </a:lnTo>
                  <a:lnTo>
                    <a:pt x="1141" y="147"/>
                  </a:lnTo>
                  <a:lnTo>
                    <a:pt x="1141" y="148"/>
                  </a:lnTo>
                  <a:lnTo>
                    <a:pt x="1136" y="148"/>
                  </a:lnTo>
                  <a:lnTo>
                    <a:pt x="1136" y="150"/>
                  </a:lnTo>
                  <a:lnTo>
                    <a:pt x="1133" y="150"/>
                  </a:lnTo>
                  <a:lnTo>
                    <a:pt x="1133" y="152"/>
                  </a:lnTo>
                  <a:lnTo>
                    <a:pt x="1130" y="152"/>
                  </a:lnTo>
                  <a:lnTo>
                    <a:pt x="1130" y="153"/>
                  </a:lnTo>
                  <a:lnTo>
                    <a:pt x="1126" y="153"/>
                  </a:lnTo>
                  <a:lnTo>
                    <a:pt x="1126" y="155"/>
                  </a:lnTo>
                  <a:lnTo>
                    <a:pt x="1123" y="155"/>
                  </a:lnTo>
                  <a:lnTo>
                    <a:pt x="1123" y="157"/>
                  </a:lnTo>
                  <a:lnTo>
                    <a:pt x="1120" y="157"/>
                  </a:lnTo>
                  <a:lnTo>
                    <a:pt x="1120" y="158"/>
                  </a:lnTo>
                  <a:lnTo>
                    <a:pt x="1116" y="158"/>
                  </a:lnTo>
                  <a:lnTo>
                    <a:pt x="1116" y="160"/>
                  </a:lnTo>
                  <a:lnTo>
                    <a:pt x="1113" y="160"/>
                  </a:lnTo>
                  <a:lnTo>
                    <a:pt x="1113" y="162"/>
                  </a:lnTo>
                  <a:lnTo>
                    <a:pt x="1110" y="162"/>
                  </a:lnTo>
                  <a:lnTo>
                    <a:pt x="1110" y="163"/>
                  </a:lnTo>
                  <a:lnTo>
                    <a:pt x="1106" y="163"/>
                  </a:lnTo>
                  <a:lnTo>
                    <a:pt x="1106" y="165"/>
                  </a:lnTo>
                  <a:lnTo>
                    <a:pt x="1103" y="165"/>
                  </a:lnTo>
                  <a:lnTo>
                    <a:pt x="1103" y="167"/>
                  </a:lnTo>
                  <a:lnTo>
                    <a:pt x="1100" y="167"/>
                  </a:lnTo>
                  <a:lnTo>
                    <a:pt x="1100" y="168"/>
                  </a:lnTo>
                  <a:lnTo>
                    <a:pt x="1096" y="168"/>
                  </a:lnTo>
                  <a:lnTo>
                    <a:pt x="1096" y="170"/>
                  </a:lnTo>
                  <a:lnTo>
                    <a:pt x="1093" y="170"/>
                  </a:lnTo>
                  <a:lnTo>
                    <a:pt x="1093" y="172"/>
                  </a:lnTo>
                  <a:lnTo>
                    <a:pt x="1090" y="172"/>
                  </a:lnTo>
                  <a:lnTo>
                    <a:pt x="1090" y="173"/>
                  </a:lnTo>
                  <a:lnTo>
                    <a:pt x="1086" y="173"/>
                  </a:lnTo>
                  <a:lnTo>
                    <a:pt x="1086" y="175"/>
                  </a:lnTo>
                  <a:lnTo>
                    <a:pt x="1083" y="175"/>
                  </a:lnTo>
                  <a:lnTo>
                    <a:pt x="1083" y="177"/>
                  </a:lnTo>
                  <a:lnTo>
                    <a:pt x="1080" y="177"/>
                  </a:lnTo>
                  <a:lnTo>
                    <a:pt x="1080" y="178"/>
                  </a:lnTo>
                  <a:lnTo>
                    <a:pt x="1076" y="178"/>
                  </a:lnTo>
                  <a:lnTo>
                    <a:pt x="1076" y="180"/>
                  </a:lnTo>
                  <a:lnTo>
                    <a:pt x="1073" y="180"/>
                  </a:lnTo>
                  <a:lnTo>
                    <a:pt x="1073" y="182"/>
                  </a:lnTo>
                  <a:lnTo>
                    <a:pt x="1070" y="182"/>
                  </a:lnTo>
                  <a:lnTo>
                    <a:pt x="1070" y="183"/>
                  </a:lnTo>
                  <a:lnTo>
                    <a:pt x="1066" y="183"/>
                  </a:lnTo>
                  <a:lnTo>
                    <a:pt x="1066" y="185"/>
                  </a:lnTo>
                  <a:lnTo>
                    <a:pt x="1063" y="185"/>
                  </a:lnTo>
                  <a:lnTo>
                    <a:pt x="1063" y="187"/>
                  </a:lnTo>
                  <a:lnTo>
                    <a:pt x="1060" y="187"/>
                  </a:lnTo>
                  <a:lnTo>
                    <a:pt x="1060" y="188"/>
                  </a:lnTo>
                  <a:lnTo>
                    <a:pt x="1058" y="188"/>
                  </a:lnTo>
                  <a:lnTo>
                    <a:pt x="1058" y="190"/>
                  </a:lnTo>
                  <a:lnTo>
                    <a:pt x="1055" y="190"/>
                  </a:lnTo>
                  <a:lnTo>
                    <a:pt x="1055" y="192"/>
                  </a:lnTo>
                  <a:lnTo>
                    <a:pt x="1051" y="192"/>
                  </a:lnTo>
                  <a:lnTo>
                    <a:pt x="1051" y="193"/>
                  </a:lnTo>
                  <a:lnTo>
                    <a:pt x="1048" y="193"/>
                  </a:lnTo>
                  <a:lnTo>
                    <a:pt x="1048" y="195"/>
                  </a:lnTo>
                  <a:lnTo>
                    <a:pt x="1045" y="195"/>
                  </a:lnTo>
                  <a:lnTo>
                    <a:pt x="1045" y="197"/>
                  </a:lnTo>
                  <a:lnTo>
                    <a:pt x="1041" y="197"/>
                  </a:lnTo>
                  <a:lnTo>
                    <a:pt x="1041" y="198"/>
                  </a:lnTo>
                  <a:lnTo>
                    <a:pt x="1038" y="198"/>
                  </a:lnTo>
                  <a:lnTo>
                    <a:pt x="1038" y="200"/>
                  </a:lnTo>
                  <a:lnTo>
                    <a:pt x="1035" y="200"/>
                  </a:lnTo>
                  <a:lnTo>
                    <a:pt x="1035" y="202"/>
                  </a:lnTo>
                  <a:lnTo>
                    <a:pt x="1031" y="202"/>
                  </a:lnTo>
                  <a:lnTo>
                    <a:pt x="1031" y="203"/>
                  </a:lnTo>
                  <a:lnTo>
                    <a:pt x="1028" y="203"/>
                  </a:lnTo>
                  <a:lnTo>
                    <a:pt x="1028" y="205"/>
                  </a:lnTo>
                  <a:lnTo>
                    <a:pt x="1025" y="205"/>
                  </a:lnTo>
                  <a:lnTo>
                    <a:pt x="1025" y="207"/>
                  </a:lnTo>
                  <a:lnTo>
                    <a:pt x="1021" y="207"/>
                  </a:lnTo>
                  <a:lnTo>
                    <a:pt x="1021" y="208"/>
                  </a:lnTo>
                  <a:lnTo>
                    <a:pt x="1020" y="208"/>
                  </a:lnTo>
                  <a:lnTo>
                    <a:pt x="1020" y="210"/>
                  </a:lnTo>
                  <a:lnTo>
                    <a:pt x="1016" y="210"/>
                  </a:lnTo>
                  <a:lnTo>
                    <a:pt x="1016" y="212"/>
                  </a:lnTo>
                  <a:lnTo>
                    <a:pt x="1013" y="212"/>
                  </a:lnTo>
                  <a:lnTo>
                    <a:pt x="1013" y="213"/>
                  </a:lnTo>
                  <a:lnTo>
                    <a:pt x="1010" y="213"/>
                  </a:lnTo>
                  <a:lnTo>
                    <a:pt x="1010" y="215"/>
                  </a:lnTo>
                  <a:lnTo>
                    <a:pt x="1006" y="215"/>
                  </a:lnTo>
                  <a:lnTo>
                    <a:pt x="1006" y="217"/>
                  </a:lnTo>
                  <a:lnTo>
                    <a:pt x="1003" y="217"/>
                  </a:lnTo>
                  <a:lnTo>
                    <a:pt x="1003" y="218"/>
                  </a:lnTo>
                  <a:lnTo>
                    <a:pt x="1000" y="218"/>
                  </a:lnTo>
                  <a:lnTo>
                    <a:pt x="1000" y="220"/>
                  </a:lnTo>
                  <a:lnTo>
                    <a:pt x="996" y="220"/>
                  </a:lnTo>
                  <a:lnTo>
                    <a:pt x="996" y="222"/>
                  </a:lnTo>
                  <a:lnTo>
                    <a:pt x="993" y="222"/>
                  </a:lnTo>
                  <a:lnTo>
                    <a:pt x="993" y="223"/>
                  </a:lnTo>
                  <a:lnTo>
                    <a:pt x="990" y="223"/>
                  </a:lnTo>
                  <a:lnTo>
                    <a:pt x="990" y="225"/>
                  </a:lnTo>
                  <a:lnTo>
                    <a:pt x="986" y="225"/>
                  </a:lnTo>
                  <a:lnTo>
                    <a:pt x="986" y="227"/>
                  </a:lnTo>
                  <a:lnTo>
                    <a:pt x="985" y="227"/>
                  </a:lnTo>
                  <a:lnTo>
                    <a:pt x="985" y="228"/>
                  </a:lnTo>
                  <a:lnTo>
                    <a:pt x="981" y="228"/>
                  </a:lnTo>
                  <a:lnTo>
                    <a:pt x="981" y="230"/>
                  </a:lnTo>
                  <a:lnTo>
                    <a:pt x="978" y="230"/>
                  </a:lnTo>
                  <a:lnTo>
                    <a:pt x="978" y="232"/>
                  </a:lnTo>
                  <a:lnTo>
                    <a:pt x="975" y="232"/>
                  </a:lnTo>
                  <a:lnTo>
                    <a:pt x="975" y="233"/>
                  </a:lnTo>
                  <a:lnTo>
                    <a:pt x="971" y="233"/>
                  </a:lnTo>
                  <a:lnTo>
                    <a:pt x="971" y="235"/>
                  </a:lnTo>
                  <a:lnTo>
                    <a:pt x="968" y="235"/>
                  </a:lnTo>
                  <a:lnTo>
                    <a:pt x="968" y="237"/>
                  </a:lnTo>
                  <a:lnTo>
                    <a:pt x="965" y="237"/>
                  </a:lnTo>
                  <a:lnTo>
                    <a:pt x="965" y="238"/>
                  </a:lnTo>
                  <a:lnTo>
                    <a:pt x="961" y="238"/>
                  </a:lnTo>
                  <a:lnTo>
                    <a:pt x="961" y="240"/>
                  </a:lnTo>
                  <a:lnTo>
                    <a:pt x="958" y="240"/>
                  </a:lnTo>
                  <a:lnTo>
                    <a:pt x="958" y="242"/>
                  </a:lnTo>
                  <a:lnTo>
                    <a:pt x="956" y="242"/>
                  </a:lnTo>
                  <a:lnTo>
                    <a:pt x="956" y="243"/>
                  </a:lnTo>
                  <a:lnTo>
                    <a:pt x="953" y="243"/>
                  </a:lnTo>
                  <a:lnTo>
                    <a:pt x="953" y="245"/>
                  </a:lnTo>
                  <a:lnTo>
                    <a:pt x="950" y="245"/>
                  </a:lnTo>
                  <a:lnTo>
                    <a:pt x="950" y="247"/>
                  </a:lnTo>
                  <a:lnTo>
                    <a:pt x="946" y="247"/>
                  </a:lnTo>
                  <a:lnTo>
                    <a:pt x="946" y="248"/>
                  </a:lnTo>
                  <a:lnTo>
                    <a:pt x="943" y="248"/>
                  </a:lnTo>
                  <a:lnTo>
                    <a:pt x="943" y="250"/>
                  </a:lnTo>
                  <a:lnTo>
                    <a:pt x="940" y="250"/>
                  </a:lnTo>
                  <a:lnTo>
                    <a:pt x="940" y="252"/>
                  </a:lnTo>
                  <a:lnTo>
                    <a:pt x="936" y="252"/>
                  </a:lnTo>
                  <a:lnTo>
                    <a:pt x="936" y="253"/>
                  </a:lnTo>
                  <a:lnTo>
                    <a:pt x="933" y="253"/>
                  </a:lnTo>
                  <a:lnTo>
                    <a:pt x="933" y="255"/>
                  </a:lnTo>
                  <a:lnTo>
                    <a:pt x="931" y="255"/>
                  </a:lnTo>
                  <a:lnTo>
                    <a:pt x="931" y="257"/>
                  </a:lnTo>
                  <a:lnTo>
                    <a:pt x="928" y="257"/>
                  </a:lnTo>
                  <a:lnTo>
                    <a:pt x="928" y="258"/>
                  </a:lnTo>
                  <a:lnTo>
                    <a:pt x="925" y="258"/>
                  </a:lnTo>
                  <a:lnTo>
                    <a:pt x="925" y="260"/>
                  </a:lnTo>
                  <a:lnTo>
                    <a:pt x="921" y="260"/>
                  </a:lnTo>
                  <a:lnTo>
                    <a:pt x="921" y="262"/>
                  </a:lnTo>
                  <a:lnTo>
                    <a:pt x="918" y="262"/>
                  </a:lnTo>
                  <a:lnTo>
                    <a:pt x="918" y="263"/>
                  </a:lnTo>
                  <a:lnTo>
                    <a:pt x="915" y="263"/>
                  </a:lnTo>
                  <a:lnTo>
                    <a:pt x="915" y="265"/>
                  </a:lnTo>
                  <a:lnTo>
                    <a:pt x="911" y="265"/>
                  </a:lnTo>
                  <a:lnTo>
                    <a:pt x="911" y="267"/>
                  </a:lnTo>
                  <a:lnTo>
                    <a:pt x="908" y="267"/>
                  </a:lnTo>
                  <a:lnTo>
                    <a:pt x="908" y="268"/>
                  </a:lnTo>
                  <a:lnTo>
                    <a:pt x="906" y="268"/>
                  </a:lnTo>
                  <a:lnTo>
                    <a:pt x="906" y="270"/>
                  </a:lnTo>
                  <a:lnTo>
                    <a:pt x="903" y="270"/>
                  </a:lnTo>
                  <a:lnTo>
                    <a:pt x="903" y="272"/>
                  </a:lnTo>
                  <a:lnTo>
                    <a:pt x="900" y="272"/>
                  </a:lnTo>
                  <a:lnTo>
                    <a:pt x="900" y="273"/>
                  </a:lnTo>
                  <a:lnTo>
                    <a:pt x="896" y="273"/>
                  </a:lnTo>
                  <a:lnTo>
                    <a:pt x="896" y="275"/>
                  </a:lnTo>
                  <a:lnTo>
                    <a:pt x="893" y="275"/>
                  </a:lnTo>
                  <a:lnTo>
                    <a:pt x="893" y="277"/>
                  </a:lnTo>
                  <a:lnTo>
                    <a:pt x="890" y="277"/>
                  </a:lnTo>
                  <a:lnTo>
                    <a:pt x="890" y="278"/>
                  </a:lnTo>
                  <a:lnTo>
                    <a:pt x="886" y="278"/>
                  </a:lnTo>
                  <a:lnTo>
                    <a:pt x="886" y="280"/>
                  </a:lnTo>
                  <a:lnTo>
                    <a:pt x="883" y="280"/>
                  </a:lnTo>
                  <a:lnTo>
                    <a:pt x="883" y="282"/>
                  </a:lnTo>
                  <a:lnTo>
                    <a:pt x="880" y="282"/>
                  </a:lnTo>
                  <a:lnTo>
                    <a:pt x="880" y="283"/>
                  </a:lnTo>
                  <a:lnTo>
                    <a:pt x="878" y="283"/>
                  </a:lnTo>
                  <a:lnTo>
                    <a:pt x="878" y="285"/>
                  </a:lnTo>
                  <a:lnTo>
                    <a:pt x="875" y="285"/>
                  </a:lnTo>
                  <a:lnTo>
                    <a:pt x="875" y="287"/>
                  </a:lnTo>
                  <a:lnTo>
                    <a:pt x="871" y="287"/>
                  </a:lnTo>
                  <a:lnTo>
                    <a:pt x="871" y="288"/>
                  </a:lnTo>
                  <a:lnTo>
                    <a:pt x="868" y="288"/>
                  </a:lnTo>
                  <a:lnTo>
                    <a:pt x="868" y="290"/>
                  </a:lnTo>
                  <a:lnTo>
                    <a:pt x="865" y="290"/>
                  </a:lnTo>
                  <a:lnTo>
                    <a:pt x="865" y="292"/>
                  </a:lnTo>
                  <a:lnTo>
                    <a:pt x="861" y="292"/>
                  </a:lnTo>
                  <a:lnTo>
                    <a:pt x="861" y="293"/>
                  </a:lnTo>
                  <a:lnTo>
                    <a:pt x="858" y="293"/>
                  </a:lnTo>
                  <a:lnTo>
                    <a:pt x="858" y="295"/>
                  </a:lnTo>
                  <a:lnTo>
                    <a:pt x="855" y="295"/>
                  </a:lnTo>
                  <a:lnTo>
                    <a:pt x="855" y="297"/>
                  </a:lnTo>
                  <a:lnTo>
                    <a:pt x="851" y="297"/>
                  </a:lnTo>
                  <a:lnTo>
                    <a:pt x="851" y="298"/>
                  </a:lnTo>
                  <a:lnTo>
                    <a:pt x="850" y="298"/>
                  </a:lnTo>
                  <a:lnTo>
                    <a:pt x="850" y="300"/>
                  </a:lnTo>
                  <a:lnTo>
                    <a:pt x="846" y="300"/>
                  </a:lnTo>
                  <a:lnTo>
                    <a:pt x="846" y="302"/>
                  </a:lnTo>
                  <a:lnTo>
                    <a:pt x="843" y="302"/>
                  </a:lnTo>
                  <a:lnTo>
                    <a:pt x="843" y="303"/>
                  </a:lnTo>
                  <a:lnTo>
                    <a:pt x="840" y="303"/>
                  </a:lnTo>
                  <a:lnTo>
                    <a:pt x="840" y="305"/>
                  </a:lnTo>
                  <a:lnTo>
                    <a:pt x="836" y="305"/>
                  </a:lnTo>
                  <a:lnTo>
                    <a:pt x="836" y="307"/>
                  </a:lnTo>
                  <a:lnTo>
                    <a:pt x="833" y="307"/>
                  </a:lnTo>
                  <a:lnTo>
                    <a:pt x="833" y="308"/>
                  </a:lnTo>
                  <a:lnTo>
                    <a:pt x="830" y="308"/>
                  </a:lnTo>
                  <a:lnTo>
                    <a:pt x="830" y="310"/>
                  </a:lnTo>
                  <a:lnTo>
                    <a:pt x="826" y="310"/>
                  </a:lnTo>
                  <a:lnTo>
                    <a:pt x="826" y="312"/>
                  </a:lnTo>
                  <a:lnTo>
                    <a:pt x="823" y="312"/>
                  </a:lnTo>
                  <a:lnTo>
                    <a:pt x="823" y="313"/>
                  </a:lnTo>
                  <a:lnTo>
                    <a:pt x="821" y="313"/>
                  </a:lnTo>
                  <a:lnTo>
                    <a:pt x="821" y="315"/>
                  </a:lnTo>
                  <a:lnTo>
                    <a:pt x="818" y="315"/>
                  </a:lnTo>
                  <a:lnTo>
                    <a:pt x="818" y="317"/>
                  </a:lnTo>
                  <a:lnTo>
                    <a:pt x="815" y="317"/>
                  </a:lnTo>
                  <a:lnTo>
                    <a:pt x="815" y="318"/>
                  </a:lnTo>
                  <a:lnTo>
                    <a:pt x="811" y="318"/>
                  </a:lnTo>
                  <a:lnTo>
                    <a:pt x="811" y="320"/>
                  </a:lnTo>
                  <a:lnTo>
                    <a:pt x="808" y="320"/>
                  </a:lnTo>
                  <a:lnTo>
                    <a:pt x="808" y="322"/>
                  </a:lnTo>
                  <a:lnTo>
                    <a:pt x="805" y="322"/>
                  </a:lnTo>
                  <a:lnTo>
                    <a:pt x="805" y="323"/>
                  </a:lnTo>
                  <a:lnTo>
                    <a:pt x="801" y="323"/>
                  </a:lnTo>
                  <a:lnTo>
                    <a:pt x="801" y="325"/>
                  </a:lnTo>
                  <a:lnTo>
                    <a:pt x="798" y="325"/>
                  </a:lnTo>
                  <a:lnTo>
                    <a:pt x="798" y="327"/>
                  </a:lnTo>
                  <a:lnTo>
                    <a:pt x="795" y="327"/>
                  </a:lnTo>
                  <a:lnTo>
                    <a:pt x="795" y="328"/>
                  </a:lnTo>
                  <a:lnTo>
                    <a:pt x="791" y="328"/>
                  </a:lnTo>
                  <a:lnTo>
                    <a:pt x="791" y="330"/>
                  </a:lnTo>
                  <a:lnTo>
                    <a:pt x="788" y="330"/>
                  </a:lnTo>
                  <a:lnTo>
                    <a:pt x="788" y="332"/>
                  </a:lnTo>
                  <a:lnTo>
                    <a:pt x="786" y="332"/>
                  </a:lnTo>
                  <a:lnTo>
                    <a:pt x="786" y="333"/>
                  </a:lnTo>
                  <a:lnTo>
                    <a:pt x="783" y="333"/>
                  </a:lnTo>
                  <a:lnTo>
                    <a:pt x="783" y="335"/>
                  </a:lnTo>
                  <a:lnTo>
                    <a:pt x="780" y="335"/>
                  </a:lnTo>
                  <a:lnTo>
                    <a:pt x="780" y="337"/>
                  </a:lnTo>
                  <a:lnTo>
                    <a:pt x="776" y="337"/>
                  </a:lnTo>
                  <a:lnTo>
                    <a:pt x="776" y="338"/>
                  </a:lnTo>
                  <a:lnTo>
                    <a:pt x="773" y="338"/>
                  </a:lnTo>
                  <a:lnTo>
                    <a:pt x="773" y="340"/>
                  </a:lnTo>
                  <a:lnTo>
                    <a:pt x="770" y="340"/>
                  </a:lnTo>
                  <a:lnTo>
                    <a:pt x="770" y="342"/>
                  </a:lnTo>
                  <a:lnTo>
                    <a:pt x="766" y="342"/>
                  </a:lnTo>
                  <a:lnTo>
                    <a:pt x="766" y="343"/>
                  </a:lnTo>
                  <a:lnTo>
                    <a:pt x="763" y="343"/>
                  </a:lnTo>
                  <a:lnTo>
                    <a:pt x="763" y="345"/>
                  </a:lnTo>
                  <a:lnTo>
                    <a:pt x="760" y="345"/>
                  </a:lnTo>
                  <a:lnTo>
                    <a:pt x="760" y="347"/>
                  </a:lnTo>
                  <a:lnTo>
                    <a:pt x="756" y="347"/>
                  </a:lnTo>
                  <a:lnTo>
                    <a:pt x="756" y="348"/>
                  </a:lnTo>
                  <a:lnTo>
                    <a:pt x="753" y="348"/>
                  </a:lnTo>
                  <a:lnTo>
                    <a:pt x="753" y="350"/>
                  </a:lnTo>
                  <a:lnTo>
                    <a:pt x="750" y="350"/>
                  </a:lnTo>
                  <a:lnTo>
                    <a:pt x="750" y="352"/>
                  </a:lnTo>
                  <a:lnTo>
                    <a:pt x="748" y="352"/>
                  </a:lnTo>
                  <a:lnTo>
                    <a:pt x="748" y="353"/>
                  </a:lnTo>
                  <a:lnTo>
                    <a:pt x="745" y="353"/>
                  </a:lnTo>
                  <a:lnTo>
                    <a:pt x="745" y="355"/>
                  </a:lnTo>
                  <a:lnTo>
                    <a:pt x="741" y="355"/>
                  </a:lnTo>
                  <a:lnTo>
                    <a:pt x="741" y="357"/>
                  </a:lnTo>
                  <a:lnTo>
                    <a:pt x="738" y="357"/>
                  </a:lnTo>
                  <a:lnTo>
                    <a:pt x="738" y="358"/>
                  </a:lnTo>
                  <a:lnTo>
                    <a:pt x="735" y="358"/>
                  </a:lnTo>
                  <a:lnTo>
                    <a:pt x="735" y="360"/>
                  </a:lnTo>
                  <a:lnTo>
                    <a:pt x="731" y="360"/>
                  </a:lnTo>
                  <a:lnTo>
                    <a:pt x="731" y="362"/>
                  </a:lnTo>
                  <a:lnTo>
                    <a:pt x="728" y="362"/>
                  </a:lnTo>
                  <a:lnTo>
                    <a:pt x="728" y="363"/>
                  </a:lnTo>
                  <a:lnTo>
                    <a:pt x="725" y="363"/>
                  </a:lnTo>
                  <a:lnTo>
                    <a:pt x="725" y="365"/>
                  </a:lnTo>
                  <a:lnTo>
                    <a:pt x="721" y="365"/>
                  </a:lnTo>
                  <a:lnTo>
                    <a:pt x="721" y="367"/>
                  </a:lnTo>
                  <a:lnTo>
                    <a:pt x="718" y="367"/>
                  </a:lnTo>
                  <a:lnTo>
                    <a:pt x="718" y="368"/>
                  </a:lnTo>
                  <a:lnTo>
                    <a:pt x="715" y="368"/>
                  </a:lnTo>
                  <a:lnTo>
                    <a:pt x="715" y="370"/>
                  </a:lnTo>
                  <a:lnTo>
                    <a:pt x="711" y="370"/>
                  </a:lnTo>
                  <a:lnTo>
                    <a:pt x="711" y="372"/>
                  </a:lnTo>
                  <a:lnTo>
                    <a:pt x="708" y="372"/>
                  </a:lnTo>
                  <a:lnTo>
                    <a:pt x="708" y="373"/>
                  </a:lnTo>
                  <a:lnTo>
                    <a:pt x="705" y="373"/>
                  </a:lnTo>
                  <a:lnTo>
                    <a:pt x="705" y="375"/>
                  </a:lnTo>
                  <a:lnTo>
                    <a:pt x="701" y="375"/>
                  </a:lnTo>
                  <a:lnTo>
                    <a:pt x="701" y="377"/>
                  </a:lnTo>
                  <a:lnTo>
                    <a:pt x="698" y="377"/>
                  </a:lnTo>
                  <a:lnTo>
                    <a:pt x="698" y="378"/>
                  </a:lnTo>
                  <a:lnTo>
                    <a:pt x="695" y="378"/>
                  </a:lnTo>
                  <a:lnTo>
                    <a:pt x="695" y="380"/>
                  </a:lnTo>
                  <a:lnTo>
                    <a:pt x="691" y="380"/>
                  </a:lnTo>
                  <a:lnTo>
                    <a:pt x="691" y="382"/>
                  </a:lnTo>
                  <a:lnTo>
                    <a:pt x="688" y="382"/>
                  </a:lnTo>
                  <a:lnTo>
                    <a:pt x="688" y="383"/>
                  </a:lnTo>
                  <a:lnTo>
                    <a:pt x="685" y="383"/>
                  </a:lnTo>
                  <a:lnTo>
                    <a:pt x="685" y="385"/>
                  </a:lnTo>
                  <a:lnTo>
                    <a:pt x="681" y="385"/>
                  </a:lnTo>
                  <a:lnTo>
                    <a:pt x="681" y="387"/>
                  </a:lnTo>
                  <a:lnTo>
                    <a:pt x="678" y="387"/>
                  </a:lnTo>
                  <a:lnTo>
                    <a:pt x="678" y="388"/>
                  </a:lnTo>
                  <a:lnTo>
                    <a:pt x="675" y="388"/>
                  </a:lnTo>
                  <a:lnTo>
                    <a:pt x="675" y="390"/>
                  </a:lnTo>
                  <a:lnTo>
                    <a:pt x="673" y="390"/>
                  </a:lnTo>
                  <a:lnTo>
                    <a:pt x="673" y="392"/>
                  </a:lnTo>
                  <a:lnTo>
                    <a:pt x="670" y="392"/>
                  </a:lnTo>
                  <a:lnTo>
                    <a:pt x="670" y="393"/>
                  </a:lnTo>
                  <a:lnTo>
                    <a:pt x="665" y="393"/>
                  </a:lnTo>
                  <a:lnTo>
                    <a:pt x="665" y="395"/>
                  </a:lnTo>
                  <a:lnTo>
                    <a:pt x="661" y="395"/>
                  </a:lnTo>
                  <a:lnTo>
                    <a:pt x="661" y="397"/>
                  </a:lnTo>
                  <a:lnTo>
                    <a:pt x="658" y="397"/>
                  </a:lnTo>
                  <a:lnTo>
                    <a:pt x="658" y="398"/>
                  </a:lnTo>
                  <a:lnTo>
                    <a:pt x="655" y="398"/>
                  </a:lnTo>
                  <a:lnTo>
                    <a:pt x="655" y="400"/>
                  </a:lnTo>
                  <a:lnTo>
                    <a:pt x="651" y="400"/>
                  </a:lnTo>
                  <a:lnTo>
                    <a:pt x="651" y="402"/>
                  </a:lnTo>
                  <a:lnTo>
                    <a:pt x="648" y="402"/>
                  </a:lnTo>
                  <a:lnTo>
                    <a:pt x="648" y="403"/>
                  </a:lnTo>
                  <a:lnTo>
                    <a:pt x="645" y="403"/>
                  </a:lnTo>
                  <a:lnTo>
                    <a:pt x="645" y="405"/>
                  </a:lnTo>
                  <a:lnTo>
                    <a:pt x="641" y="405"/>
                  </a:lnTo>
                  <a:lnTo>
                    <a:pt x="641" y="407"/>
                  </a:lnTo>
                  <a:lnTo>
                    <a:pt x="638" y="407"/>
                  </a:lnTo>
                  <a:lnTo>
                    <a:pt x="638" y="408"/>
                  </a:lnTo>
                  <a:lnTo>
                    <a:pt x="635" y="408"/>
                  </a:lnTo>
                  <a:lnTo>
                    <a:pt x="635" y="410"/>
                  </a:lnTo>
                  <a:lnTo>
                    <a:pt x="631" y="410"/>
                  </a:lnTo>
                  <a:lnTo>
                    <a:pt x="631" y="412"/>
                  </a:lnTo>
                  <a:lnTo>
                    <a:pt x="626" y="412"/>
                  </a:lnTo>
                  <a:lnTo>
                    <a:pt x="626" y="413"/>
                  </a:lnTo>
                  <a:lnTo>
                    <a:pt x="623" y="413"/>
                  </a:lnTo>
                  <a:lnTo>
                    <a:pt x="623" y="415"/>
                  </a:lnTo>
                  <a:lnTo>
                    <a:pt x="620" y="415"/>
                  </a:lnTo>
                  <a:lnTo>
                    <a:pt x="620" y="417"/>
                  </a:lnTo>
                  <a:lnTo>
                    <a:pt x="616" y="417"/>
                  </a:lnTo>
                  <a:lnTo>
                    <a:pt x="616" y="418"/>
                  </a:lnTo>
                  <a:lnTo>
                    <a:pt x="611" y="418"/>
                  </a:lnTo>
                  <a:lnTo>
                    <a:pt x="611" y="420"/>
                  </a:lnTo>
                  <a:lnTo>
                    <a:pt x="608" y="420"/>
                  </a:lnTo>
                  <a:lnTo>
                    <a:pt x="608" y="422"/>
                  </a:lnTo>
                  <a:lnTo>
                    <a:pt x="605" y="422"/>
                  </a:lnTo>
                  <a:lnTo>
                    <a:pt x="605" y="423"/>
                  </a:lnTo>
                  <a:lnTo>
                    <a:pt x="601" y="423"/>
                  </a:lnTo>
                  <a:lnTo>
                    <a:pt x="601" y="425"/>
                  </a:lnTo>
                  <a:lnTo>
                    <a:pt x="598" y="425"/>
                  </a:lnTo>
                  <a:lnTo>
                    <a:pt x="598" y="427"/>
                  </a:lnTo>
                  <a:lnTo>
                    <a:pt x="593" y="427"/>
                  </a:lnTo>
                  <a:lnTo>
                    <a:pt x="593" y="428"/>
                  </a:lnTo>
                  <a:lnTo>
                    <a:pt x="590" y="428"/>
                  </a:lnTo>
                  <a:lnTo>
                    <a:pt x="590" y="430"/>
                  </a:lnTo>
                  <a:lnTo>
                    <a:pt x="586" y="430"/>
                  </a:lnTo>
                  <a:lnTo>
                    <a:pt x="586" y="432"/>
                  </a:lnTo>
                  <a:lnTo>
                    <a:pt x="583" y="432"/>
                  </a:lnTo>
                  <a:lnTo>
                    <a:pt x="583" y="433"/>
                  </a:lnTo>
                  <a:lnTo>
                    <a:pt x="578" y="433"/>
                  </a:lnTo>
                  <a:lnTo>
                    <a:pt x="578" y="435"/>
                  </a:lnTo>
                  <a:lnTo>
                    <a:pt x="575" y="435"/>
                  </a:lnTo>
                  <a:lnTo>
                    <a:pt x="575" y="437"/>
                  </a:lnTo>
                  <a:lnTo>
                    <a:pt x="571" y="437"/>
                  </a:lnTo>
                  <a:lnTo>
                    <a:pt x="571" y="438"/>
                  </a:lnTo>
                  <a:lnTo>
                    <a:pt x="566" y="438"/>
                  </a:lnTo>
                  <a:lnTo>
                    <a:pt x="566" y="440"/>
                  </a:lnTo>
                  <a:lnTo>
                    <a:pt x="563" y="440"/>
                  </a:lnTo>
                  <a:lnTo>
                    <a:pt x="563" y="442"/>
                  </a:lnTo>
                  <a:lnTo>
                    <a:pt x="558" y="442"/>
                  </a:lnTo>
                  <a:lnTo>
                    <a:pt x="558" y="443"/>
                  </a:lnTo>
                  <a:lnTo>
                    <a:pt x="555" y="443"/>
                  </a:lnTo>
                  <a:lnTo>
                    <a:pt x="555" y="445"/>
                  </a:lnTo>
                  <a:lnTo>
                    <a:pt x="550" y="445"/>
                  </a:lnTo>
                  <a:lnTo>
                    <a:pt x="550" y="447"/>
                  </a:lnTo>
                  <a:lnTo>
                    <a:pt x="546" y="447"/>
                  </a:lnTo>
                  <a:lnTo>
                    <a:pt x="546" y="448"/>
                  </a:lnTo>
                  <a:lnTo>
                    <a:pt x="541" y="448"/>
                  </a:lnTo>
                  <a:lnTo>
                    <a:pt x="541" y="450"/>
                  </a:lnTo>
                  <a:lnTo>
                    <a:pt x="538" y="450"/>
                  </a:lnTo>
                  <a:lnTo>
                    <a:pt x="538" y="452"/>
                  </a:lnTo>
                  <a:lnTo>
                    <a:pt x="535" y="452"/>
                  </a:lnTo>
                  <a:lnTo>
                    <a:pt x="535" y="453"/>
                  </a:lnTo>
                  <a:lnTo>
                    <a:pt x="530" y="453"/>
                  </a:lnTo>
                  <a:lnTo>
                    <a:pt x="530" y="455"/>
                  </a:lnTo>
                  <a:lnTo>
                    <a:pt x="526" y="455"/>
                  </a:lnTo>
                  <a:lnTo>
                    <a:pt x="526" y="457"/>
                  </a:lnTo>
                  <a:lnTo>
                    <a:pt x="521" y="457"/>
                  </a:lnTo>
                  <a:lnTo>
                    <a:pt x="521" y="458"/>
                  </a:lnTo>
                  <a:lnTo>
                    <a:pt x="516" y="458"/>
                  </a:lnTo>
                  <a:lnTo>
                    <a:pt x="516" y="460"/>
                  </a:lnTo>
                  <a:lnTo>
                    <a:pt x="513" y="460"/>
                  </a:lnTo>
                  <a:lnTo>
                    <a:pt x="513" y="462"/>
                  </a:lnTo>
                  <a:lnTo>
                    <a:pt x="508" y="462"/>
                  </a:lnTo>
                  <a:lnTo>
                    <a:pt x="508" y="463"/>
                  </a:lnTo>
                  <a:lnTo>
                    <a:pt x="503" y="463"/>
                  </a:lnTo>
                  <a:lnTo>
                    <a:pt x="503" y="465"/>
                  </a:lnTo>
                  <a:lnTo>
                    <a:pt x="500" y="465"/>
                  </a:lnTo>
                  <a:lnTo>
                    <a:pt x="500" y="467"/>
                  </a:lnTo>
                  <a:lnTo>
                    <a:pt x="495" y="467"/>
                  </a:lnTo>
                  <a:lnTo>
                    <a:pt x="495" y="468"/>
                  </a:lnTo>
                  <a:lnTo>
                    <a:pt x="490" y="468"/>
                  </a:lnTo>
                  <a:lnTo>
                    <a:pt x="490" y="470"/>
                  </a:lnTo>
                  <a:lnTo>
                    <a:pt x="486" y="470"/>
                  </a:lnTo>
                  <a:lnTo>
                    <a:pt x="486" y="472"/>
                  </a:lnTo>
                  <a:lnTo>
                    <a:pt x="481" y="472"/>
                  </a:lnTo>
                  <a:lnTo>
                    <a:pt x="481" y="473"/>
                  </a:lnTo>
                  <a:lnTo>
                    <a:pt x="476" y="473"/>
                  </a:lnTo>
                  <a:lnTo>
                    <a:pt x="476" y="475"/>
                  </a:lnTo>
                  <a:lnTo>
                    <a:pt x="473" y="475"/>
                  </a:lnTo>
                  <a:lnTo>
                    <a:pt x="473" y="477"/>
                  </a:lnTo>
                  <a:lnTo>
                    <a:pt x="468" y="477"/>
                  </a:lnTo>
                  <a:lnTo>
                    <a:pt x="468" y="478"/>
                  </a:lnTo>
                  <a:lnTo>
                    <a:pt x="463" y="478"/>
                  </a:lnTo>
                  <a:lnTo>
                    <a:pt x="463" y="480"/>
                  </a:lnTo>
                  <a:lnTo>
                    <a:pt x="458" y="480"/>
                  </a:lnTo>
                  <a:lnTo>
                    <a:pt x="458" y="482"/>
                  </a:lnTo>
                  <a:lnTo>
                    <a:pt x="453" y="482"/>
                  </a:lnTo>
                  <a:lnTo>
                    <a:pt x="453" y="483"/>
                  </a:lnTo>
                  <a:lnTo>
                    <a:pt x="448" y="483"/>
                  </a:lnTo>
                  <a:lnTo>
                    <a:pt x="448" y="485"/>
                  </a:lnTo>
                  <a:lnTo>
                    <a:pt x="443" y="485"/>
                  </a:lnTo>
                  <a:lnTo>
                    <a:pt x="443" y="487"/>
                  </a:lnTo>
                  <a:lnTo>
                    <a:pt x="438" y="487"/>
                  </a:lnTo>
                  <a:lnTo>
                    <a:pt x="438" y="488"/>
                  </a:lnTo>
                  <a:lnTo>
                    <a:pt x="433" y="488"/>
                  </a:lnTo>
                  <a:lnTo>
                    <a:pt x="433" y="490"/>
                  </a:lnTo>
                  <a:lnTo>
                    <a:pt x="428" y="490"/>
                  </a:lnTo>
                  <a:lnTo>
                    <a:pt x="428" y="492"/>
                  </a:lnTo>
                  <a:lnTo>
                    <a:pt x="423" y="492"/>
                  </a:lnTo>
                  <a:lnTo>
                    <a:pt x="423" y="493"/>
                  </a:lnTo>
                  <a:lnTo>
                    <a:pt x="418" y="493"/>
                  </a:lnTo>
                  <a:lnTo>
                    <a:pt x="418" y="495"/>
                  </a:lnTo>
                  <a:lnTo>
                    <a:pt x="411" y="495"/>
                  </a:lnTo>
                  <a:lnTo>
                    <a:pt x="411" y="497"/>
                  </a:lnTo>
                  <a:lnTo>
                    <a:pt x="406" y="497"/>
                  </a:lnTo>
                  <a:lnTo>
                    <a:pt x="406" y="498"/>
                  </a:lnTo>
                  <a:lnTo>
                    <a:pt x="401" y="498"/>
                  </a:lnTo>
                  <a:lnTo>
                    <a:pt x="401" y="500"/>
                  </a:lnTo>
                  <a:lnTo>
                    <a:pt x="395" y="500"/>
                  </a:lnTo>
                  <a:lnTo>
                    <a:pt x="395" y="502"/>
                  </a:lnTo>
                  <a:lnTo>
                    <a:pt x="390" y="502"/>
                  </a:lnTo>
                  <a:lnTo>
                    <a:pt x="390" y="503"/>
                  </a:lnTo>
                  <a:lnTo>
                    <a:pt x="385" y="503"/>
                  </a:lnTo>
                  <a:lnTo>
                    <a:pt x="385" y="505"/>
                  </a:lnTo>
                  <a:lnTo>
                    <a:pt x="378" y="505"/>
                  </a:lnTo>
                  <a:lnTo>
                    <a:pt x="378" y="507"/>
                  </a:lnTo>
                  <a:lnTo>
                    <a:pt x="373" y="507"/>
                  </a:lnTo>
                  <a:lnTo>
                    <a:pt x="373" y="508"/>
                  </a:lnTo>
                  <a:lnTo>
                    <a:pt x="366" y="508"/>
                  </a:lnTo>
                  <a:lnTo>
                    <a:pt x="366" y="510"/>
                  </a:lnTo>
                  <a:lnTo>
                    <a:pt x="361" y="510"/>
                  </a:lnTo>
                  <a:lnTo>
                    <a:pt x="361" y="512"/>
                  </a:lnTo>
                  <a:lnTo>
                    <a:pt x="355" y="512"/>
                  </a:lnTo>
                  <a:lnTo>
                    <a:pt x="355" y="513"/>
                  </a:lnTo>
                  <a:lnTo>
                    <a:pt x="348" y="513"/>
                  </a:lnTo>
                  <a:lnTo>
                    <a:pt x="348" y="515"/>
                  </a:lnTo>
                  <a:lnTo>
                    <a:pt x="341" y="515"/>
                  </a:lnTo>
                  <a:lnTo>
                    <a:pt x="341" y="517"/>
                  </a:lnTo>
                  <a:lnTo>
                    <a:pt x="336" y="517"/>
                  </a:lnTo>
                  <a:lnTo>
                    <a:pt x="336" y="518"/>
                  </a:lnTo>
                  <a:lnTo>
                    <a:pt x="330" y="518"/>
                  </a:lnTo>
                  <a:lnTo>
                    <a:pt x="330" y="520"/>
                  </a:lnTo>
                  <a:lnTo>
                    <a:pt x="323" y="520"/>
                  </a:lnTo>
                  <a:lnTo>
                    <a:pt x="323" y="522"/>
                  </a:lnTo>
                  <a:lnTo>
                    <a:pt x="316" y="522"/>
                  </a:lnTo>
                  <a:lnTo>
                    <a:pt x="316" y="523"/>
                  </a:lnTo>
                  <a:lnTo>
                    <a:pt x="310" y="523"/>
                  </a:lnTo>
                  <a:lnTo>
                    <a:pt x="310" y="525"/>
                  </a:lnTo>
                  <a:lnTo>
                    <a:pt x="301" y="525"/>
                  </a:lnTo>
                  <a:lnTo>
                    <a:pt x="301" y="527"/>
                  </a:lnTo>
                  <a:lnTo>
                    <a:pt x="295" y="527"/>
                  </a:lnTo>
                  <a:lnTo>
                    <a:pt x="295" y="528"/>
                  </a:lnTo>
                  <a:lnTo>
                    <a:pt x="288" y="528"/>
                  </a:lnTo>
                  <a:lnTo>
                    <a:pt x="288" y="530"/>
                  </a:lnTo>
                  <a:lnTo>
                    <a:pt x="281" y="530"/>
                  </a:lnTo>
                  <a:lnTo>
                    <a:pt x="281" y="532"/>
                  </a:lnTo>
                  <a:lnTo>
                    <a:pt x="273" y="532"/>
                  </a:lnTo>
                  <a:lnTo>
                    <a:pt x="273" y="533"/>
                  </a:lnTo>
                  <a:lnTo>
                    <a:pt x="265" y="533"/>
                  </a:lnTo>
                  <a:lnTo>
                    <a:pt x="265" y="535"/>
                  </a:lnTo>
                  <a:lnTo>
                    <a:pt x="256" y="535"/>
                  </a:lnTo>
                  <a:lnTo>
                    <a:pt x="256" y="537"/>
                  </a:lnTo>
                  <a:lnTo>
                    <a:pt x="248" y="537"/>
                  </a:lnTo>
                  <a:lnTo>
                    <a:pt x="248" y="538"/>
                  </a:lnTo>
                  <a:lnTo>
                    <a:pt x="240" y="538"/>
                  </a:lnTo>
                  <a:lnTo>
                    <a:pt x="240" y="540"/>
                  </a:lnTo>
                  <a:lnTo>
                    <a:pt x="231" y="540"/>
                  </a:lnTo>
                  <a:lnTo>
                    <a:pt x="231" y="542"/>
                  </a:lnTo>
                  <a:lnTo>
                    <a:pt x="221" y="542"/>
                  </a:lnTo>
                  <a:lnTo>
                    <a:pt x="221" y="543"/>
                  </a:lnTo>
                  <a:lnTo>
                    <a:pt x="211" y="543"/>
                  </a:lnTo>
                  <a:lnTo>
                    <a:pt x="211" y="545"/>
                  </a:lnTo>
                  <a:lnTo>
                    <a:pt x="203" y="545"/>
                  </a:lnTo>
                  <a:lnTo>
                    <a:pt x="203" y="547"/>
                  </a:lnTo>
                  <a:lnTo>
                    <a:pt x="193" y="547"/>
                  </a:lnTo>
                  <a:lnTo>
                    <a:pt x="193" y="548"/>
                  </a:lnTo>
                  <a:lnTo>
                    <a:pt x="181" y="548"/>
                  </a:lnTo>
                  <a:lnTo>
                    <a:pt x="181" y="550"/>
                  </a:lnTo>
                  <a:lnTo>
                    <a:pt x="170" y="550"/>
                  </a:lnTo>
                  <a:lnTo>
                    <a:pt x="170" y="552"/>
                  </a:lnTo>
                  <a:lnTo>
                    <a:pt x="158" y="552"/>
                  </a:lnTo>
                  <a:lnTo>
                    <a:pt x="158" y="553"/>
                  </a:lnTo>
                  <a:lnTo>
                    <a:pt x="146" y="553"/>
                  </a:lnTo>
                  <a:lnTo>
                    <a:pt x="146" y="555"/>
                  </a:lnTo>
                  <a:lnTo>
                    <a:pt x="131" y="555"/>
                  </a:lnTo>
                  <a:lnTo>
                    <a:pt x="131" y="557"/>
                  </a:lnTo>
                  <a:lnTo>
                    <a:pt x="118" y="557"/>
                  </a:lnTo>
                  <a:lnTo>
                    <a:pt x="118" y="558"/>
                  </a:lnTo>
                  <a:lnTo>
                    <a:pt x="100" y="558"/>
                  </a:lnTo>
                  <a:lnTo>
                    <a:pt x="100" y="560"/>
                  </a:lnTo>
                  <a:lnTo>
                    <a:pt x="81" y="560"/>
                  </a:lnTo>
                  <a:lnTo>
                    <a:pt x="81" y="562"/>
                  </a:lnTo>
                  <a:lnTo>
                    <a:pt x="56" y="562"/>
                  </a:lnTo>
                  <a:lnTo>
                    <a:pt x="56" y="563"/>
                  </a:lnTo>
                  <a:lnTo>
                    <a:pt x="23" y="563"/>
                  </a:lnTo>
                  <a:lnTo>
                    <a:pt x="23" y="565"/>
                  </a:lnTo>
                </a:path>
              </a:pathLst>
            </a:custGeom>
            <a:solidFill>
              <a:srgbClr val="299CB1"/>
            </a:solidFill>
            <a:ln w="19050">
              <a:solidFill>
                <a:srgbClr val="299CB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Freeform 830">
              <a:extLst>
                <a:ext uri="{FF2B5EF4-FFF2-40B4-BE49-F238E27FC236}">
                  <a16:creationId xmlns:a16="http://schemas.microsoft.com/office/drawing/2014/main" id="{67C25A1D-7AC7-E405-819C-F49286114D2B}"/>
                </a:ext>
              </a:extLst>
            </p:cNvPr>
            <p:cNvSpPr>
              <a:spLocks/>
            </p:cNvSpPr>
            <p:nvPr/>
          </p:nvSpPr>
          <p:spPr bwMode="auto">
            <a:xfrm rot="8790526">
              <a:off x="-1722562" y="1031176"/>
              <a:ext cx="5506154" cy="1662545"/>
            </a:xfrm>
            <a:custGeom>
              <a:avLst/>
              <a:gdLst>
                <a:gd name="T0" fmla="*/ 38 w 3088"/>
                <a:gd name="T1" fmla="*/ 1022 h 1085"/>
                <a:gd name="T2" fmla="*/ 81 w 3088"/>
                <a:gd name="T3" fmla="*/ 984 h 1085"/>
                <a:gd name="T4" fmla="*/ 135 w 3088"/>
                <a:gd name="T5" fmla="*/ 947 h 1085"/>
                <a:gd name="T6" fmla="*/ 196 w 3088"/>
                <a:gd name="T7" fmla="*/ 909 h 1085"/>
                <a:gd name="T8" fmla="*/ 281 w 3088"/>
                <a:gd name="T9" fmla="*/ 872 h 1085"/>
                <a:gd name="T10" fmla="*/ 405 w 3088"/>
                <a:gd name="T11" fmla="*/ 834 h 1085"/>
                <a:gd name="T12" fmla="*/ 895 w 3088"/>
                <a:gd name="T13" fmla="*/ 817 h 1085"/>
                <a:gd name="T14" fmla="*/ 1161 w 3088"/>
                <a:gd name="T15" fmla="*/ 855 h 1085"/>
                <a:gd name="T16" fmla="*/ 1546 w 3088"/>
                <a:gd name="T17" fmla="*/ 839 h 1085"/>
                <a:gd name="T18" fmla="*/ 1660 w 3088"/>
                <a:gd name="T19" fmla="*/ 800 h 1085"/>
                <a:gd name="T20" fmla="*/ 1740 w 3088"/>
                <a:gd name="T21" fmla="*/ 764 h 1085"/>
                <a:gd name="T22" fmla="*/ 1805 w 3088"/>
                <a:gd name="T23" fmla="*/ 725 h 1085"/>
                <a:gd name="T24" fmla="*/ 1865 w 3088"/>
                <a:gd name="T25" fmla="*/ 689 h 1085"/>
                <a:gd name="T26" fmla="*/ 1916 w 3088"/>
                <a:gd name="T27" fmla="*/ 650 h 1085"/>
                <a:gd name="T28" fmla="*/ 1970 w 3088"/>
                <a:gd name="T29" fmla="*/ 614 h 1085"/>
                <a:gd name="T30" fmla="*/ 2016 w 3088"/>
                <a:gd name="T31" fmla="*/ 575 h 1085"/>
                <a:gd name="T32" fmla="*/ 2066 w 3088"/>
                <a:gd name="T33" fmla="*/ 539 h 1085"/>
                <a:gd name="T34" fmla="*/ 2111 w 3088"/>
                <a:gd name="T35" fmla="*/ 500 h 1085"/>
                <a:gd name="T36" fmla="*/ 2160 w 3088"/>
                <a:gd name="T37" fmla="*/ 464 h 1085"/>
                <a:gd name="T38" fmla="*/ 2206 w 3088"/>
                <a:gd name="T39" fmla="*/ 425 h 1085"/>
                <a:gd name="T40" fmla="*/ 2255 w 3088"/>
                <a:gd name="T41" fmla="*/ 389 h 1085"/>
                <a:gd name="T42" fmla="*/ 2301 w 3088"/>
                <a:gd name="T43" fmla="*/ 350 h 1085"/>
                <a:gd name="T44" fmla="*/ 2351 w 3088"/>
                <a:gd name="T45" fmla="*/ 314 h 1085"/>
                <a:gd name="T46" fmla="*/ 2401 w 3088"/>
                <a:gd name="T47" fmla="*/ 275 h 1085"/>
                <a:gd name="T48" fmla="*/ 2458 w 3088"/>
                <a:gd name="T49" fmla="*/ 239 h 1085"/>
                <a:gd name="T50" fmla="*/ 2518 w 3088"/>
                <a:gd name="T51" fmla="*/ 200 h 1085"/>
                <a:gd name="T52" fmla="*/ 2585 w 3088"/>
                <a:gd name="T53" fmla="*/ 164 h 1085"/>
                <a:gd name="T54" fmla="*/ 2658 w 3088"/>
                <a:gd name="T55" fmla="*/ 125 h 1085"/>
                <a:gd name="T56" fmla="*/ 2748 w 3088"/>
                <a:gd name="T57" fmla="*/ 89 h 1085"/>
                <a:gd name="T58" fmla="*/ 2851 w 3088"/>
                <a:gd name="T59" fmla="*/ 50 h 1085"/>
                <a:gd name="T60" fmla="*/ 3003 w 3088"/>
                <a:gd name="T61" fmla="*/ 14 h 1085"/>
                <a:gd name="T62" fmla="*/ 2960 w 3088"/>
                <a:gd name="T63" fmla="*/ 42 h 1085"/>
                <a:gd name="T64" fmla="*/ 2825 w 3088"/>
                <a:gd name="T65" fmla="*/ 79 h 1085"/>
                <a:gd name="T66" fmla="*/ 2728 w 3088"/>
                <a:gd name="T67" fmla="*/ 117 h 1085"/>
                <a:gd name="T68" fmla="*/ 2643 w 3088"/>
                <a:gd name="T69" fmla="*/ 154 h 1085"/>
                <a:gd name="T70" fmla="*/ 2573 w 3088"/>
                <a:gd name="T71" fmla="*/ 192 h 1085"/>
                <a:gd name="T72" fmla="*/ 2506 w 3088"/>
                <a:gd name="T73" fmla="*/ 229 h 1085"/>
                <a:gd name="T74" fmla="*/ 2450 w 3088"/>
                <a:gd name="T75" fmla="*/ 267 h 1085"/>
                <a:gd name="T76" fmla="*/ 2395 w 3088"/>
                <a:gd name="T77" fmla="*/ 304 h 1085"/>
                <a:gd name="T78" fmla="*/ 2346 w 3088"/>
                <a:gd name="T79" fmla="*/ 342 h 1085"/>
                <a:gd name="T80" fmla="*/ 2296 w 3088"/>
                <a:gd name="T81" fmla="*/ 379 h 1085"/>
                <a:gd name="T82" fmla="*/ 2250 w 3088"/>
                <a:gd name="T83" fmla="*/ 417 h 1085"/>
                <a:gd name="T84" fmla="*/ 2201 w 3088"/>
                <a:gd name="T85" fmla="*/ 454 h 1085"/>
                <a:gd name="T86" fmla="*/ 2155 w 3088"/>
                <a:gd name="T87" fmla="*/ 492 h 1085"/>
                <a:gd name="T88" fmla="*/ 2106 w 3088"/>
                <a:gd name="T89" fmla="*/ 529 h 1085"/>
                <a:gd name="T90" fmla="*/ 2060 w 3088"/>
                <a:gd name="T91" fmla="*/ 567 h 1085"/>
                <a:gd name="T92" fmla="*/ 2011 w 3088"/>
                <a:gd name="T93" fmla="*/ 604 h 1085"/>
                <a:gd name="T94" fmla="*/ 1963 w 3088"/>
                <a:gd name="T95" fmla="*/ 642 h 1085"/>
                <a:gd name="T96" fmla="*/ 1910 w 3088"/>
                <a:gd name="T97" fmla="*/ 679 h 1085"/>
                <a:gd name="T98" fmla="*/ 1856 w 3088"/>
                <a:gd name="T99" fmla="*/ 717 h 1085"/>
                <a:gd name="T100" fmla="*/ 1795 w 3088"/>
                <a:gd name="T101" fmla="*/ 754 h 1085"/>
                <a:gd name="T102" fmla="*/ 1728 w 3088"/>
                <a:gd name="T103" fmla="*/ 792 h 1085"/>
                <a:gd name="T104" fmla="*/ 1638 w 3088"/>
                <a:gd name="T105" fmla="*/ 829 h 1085"/>
                <a:gd name="T106" fmla="*/ 1505 w 3088"/>
                <a:gd name="T107" fmla="*/ 867 h 1085"/>
                <a:gd name="T108" fmla="*/ 1085 w 3088"/>
                <a:gd name="T109" fmla="*/ 864 h 1085"/>
                <a:gd name="T110" fmla="*/ 736 w 3088"/>
                <a:gd name="T111" fmla="*/ 825 h 1085"/>
                <a:gd name="T112" fmla="*/ 368 w 3088"/>
                <a:gd name="T113" fmla="*/ 862 h 1085"/>
                <a:gd name="T114" fmla="*/ 261 w 3088"/>
                <a:gd name="T115" fmla="*/ 900 h 1085"/>
                <a:gd name="T116" fmla="*/ 181 w 3088"/>
                <a:gd name="T117" fmla="*/ 937 h 1085"/>
                <a:gd name="T118" fmla="*/ 123 w 3088"/>
                <a:gd name="T119" fmla="*/ 975 h 1085"/>
                <a:gd name="T120" fmla="*/ 75 w 3088"/>
                <a:gd name="T121" fmla="*/ 1012 h 1085"/>
                <a:gd name="T122" fmla="*/ 33 w 3088"/>
                <a:gd name="T123" fmla="*/ 1052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1085">
                  <a:moveTo>
                    <a:pt x="0" y="1085"/>
                  </a:moveTo>
                  <a:lnTo>
                    <a:pt x="0" y="1059"/>
                  </a:lnTo>
                  <a:lnTo>
                    <a:pt x="1" y="1059"/>
                  </a:lnTo>
                  <a:lnTo>
                    <a:pt x="1" y="1057"/>
                  </a:lnTo>
                  <a:lnTo>
                    <a:pt x="3" y="1057"/>
                  </a:lnTo>
                  <a:lnTo>
                    <a:pt x="3" y="1055"/>
                  </a:lnTo>
                  <a:lnTo>
                    <a:pt x="5" y="1055"/>
                  </a:lnTo>
                  <a:lnTo>
                    <a:pt x="5" y="1054"/>
                  </a:lnTo>
                  <a:lnTo>
                    <a:pt x="6" y="1054"/>
                  </a:lnTo>
                  <a:lnTo>
                    <a:pt x="6" y="1052"/>
                  </a:lnTo>
                  <a:lnTo>
                    <a:pt x="8" y="1052"/>
                  </a:lnTo>
                  <a:lnTo>
                    <a:pt x="8" y="1050"/>
                  </a:lnTo>
                  <a:lnTo>
                    <a:pt x="10" y="1050"/>
                  </a:lnTo>
                  <a:lnTo>
                    <a:pt x="10" y="1049"/>
                  </a:lnTo>
                  <a:lnTo>
                    <a:pt x="11" y="1049"/>
                  </a:lnTo>
                  <a:lnTo>
                    <a:pt x="11" y="1047"/>
                  </a:lnTo>
                  <a:lnTo>
                    <a:pt x="13" y="1047"/>
                  </a:lnTo>
                  <a:lnTo>
                    <a:pt x="13" y="1044"/>
                  </a:lnTo>
                  <a:lnTo>
                    <a:pt x="15" y="1044"/>
                  </a:lnTo>
                  <a:lnTo>
                    <a:pt x="15" y="1042"/>
                  </a:lnTo>
                  <a:lnTo>
                    <a:pt x="16" y="1042"/>
                  </a:lnTo>
                  <a:lnTo>
                    <a:pt x="16" y="1040"/>
                  </a:lnTo>
                  <a:lnTo>
                    <a:pt x="18" y="1040"/>
                  </a:lnTo>
                  <a:lnTo>
                    <a:pt x="18" y="1039"/>
                  </a:lnTo>
                  <a:lnTo>
                    <a:pt x="20" y="1039"/>
                  </a:lnTo>
                  <a:lnTo>
                    <a:pt x="20" y="1037"/>
                  </a:lnTo>
                  <a:lnTo>
                    <a:pt x="21" y="1037"/>
                  </a:lnTo>
                  <a:lnTo>
                    <a:pt x="21" y="1035"/>
                  </a:lnTo>
                  <a:lnTo>
                    <a:pt x="25" y="1035"/>
                  </a:lnTo>
                  <a:lnTo>
                    <a:pt x="25" y="1034"/>
                  </a:lnTo>
                  <a:lnTo>
                    <a:pt x="26" y="1034"/>
                  </a:lnTo>
                  <a:lnTo>
                    <a:pt x="26" y="1032"/>
                  </a:lnTo>
                  <a:lnTo>
                    <a:pt x="28" y="1032"/>
                  </a:lnTo>
                  <a:lnTo>
                    <a:pt x="28" y="1030"/>
                  </a:lnTo>
                  <a:lnTo>
                    <a:pt x="30" y="1030"/>
                  </a:lnTo>
                  <a:lnTo>
                    <a:pt x="30" y="1029"/>
                  </a:lnTo>
                  <a:lnTo>
                    <a:pt x="31" y="1029"/>
                  </a:lnTo>
                  <a:lnTo>
                    <a:pt x="31" y="1027"/>
                  </a:lnTo>
                  <a:lnTo>
                    <a:pt x="33" y="1027"/>
                  </a:lnTo>
                  <a:lnTo>
                    <a:pt x="33" y="1025"/>
                  </a:lnTo>
                  <a:lnTo>
                    <a:pt x="35" y="1025"/>
                  </a:lnTo>
                  <a:lnTo>
                    <a:pt x="35" y="1024"/>
                  </a:lnTo>
                  <a:lnTo>
                    <a:pt x="36" y="1024"/>
                  </a:lnTo>
                  <a:lnTo>
                    <a:pt x="36" y="1022"/>
                  </a:lnTo>
                  <a:lnTo>
                    <a:pt x="38" y="1022"/>
                  </a:lnTo>
                  <a:lnTo>
                    <a:pt x="38" y="1020"/>
                  </a:lnTo>
                  <a:lnTo>
                    <a:pt x="40" y="1020"/>
                  </a:lnTo>
                  <a:lnTo>
                    <a:pt x="40" y="1019"/>
                  </a:lnTo>
                  <a:lnTo>
                    <a:pt x="41" y="1019"/>
                  </a:lnTo>
                  <a:lnTo>
                    <a:pt x="41" y="1017"/>
                  </a:lnTo>
                  <a:lnTo>
                    <a:pt x="43" y="1017"/>
                  </a:lnTo>
                  <a:lnTo>
                    <a:pt x="43" y="1015"/>
                  </a:lnTo>
                  <a:lnTo>
                    <a:pt x="45" y="1015"/>
                  </a:lnTo>
                  <a:lnTo>
                    <a:pt x="45" y="1014"/>
                  </a:lnTo>
                  <a:lnTo>
                    <a:pt x="46" y="1014"/>
                  </a:lnTo>
                  <a:lnTo>
                    <a:pt x="46" y="1012"/>
                  </a:lnTo>
                  <a:lnTo>
                    <a:pt x="48" y="1012"/>
                  </a:lnTo>
                  <a:lnTo>
                    <a:pt x="48" y="1010"/>
                  </a:lnTo>
                  <a:lnTo>
                    <a:pt x="51" y="1010"/>
                  </a:lnTo>
                  <a:lnTo>
                    <a:pt x="51" y="1009"/>
                  </a:lnTo>
                  <a:lnTo>
                    <a:pt x="53" y="1009"/>
                  </a:lnTo>
                  <a:lnTo>
                    <a:pt x="53" y="1007"/>
                  </a:lnTo>
                  <a:lnTo>
                    <a:pt x="55" y="1007"/>
                  </a:lnTo>
                  <a:lnTo>
                    <a:pt x="55" y="1005"/>
                  </a:lnTo>
                  <a:lnTo>
                    <a:pt x="56" y="1005"/>
                  </a:lnTo>
                  <a:lnTo>
                    <a:pt x="56" y="1004"/>
                  </a:lnTo>
                  <a:lnTo>
                    <a:pt x="58" y="1004"/>
                  </a:lnTo>
                  <a:lnTo>
                    <a:pt x="58" y="1002"/>
                  </a:lnTo>
                  <a:lnTo>
                    <a:pt x="61" y="1002"/>
                  </a:lnTo>
                  <a:lnTo>
                    <a:pt x="61" y="1000"/>
                  </a:lnTo>
                  <a:lnTo>
                    <a:pt x="63" y="1000"/>
                  </a:lnTo>
                  <a:lnTo>
                    <a:pt x="63" y="999"/>
                  </a:lnTo>
                  <a:lnTo>
                    <a:pt x="65" y="999"/>
                  </a:lnTo>
                  <a:lnTo>
                    <a:pt x="65" y="997"/>
                  </a:lnTo>
                  <a:lnTo>
                    <a:pt x="66" y="997"/>
                  </a:lnTo>
                  <a:lnTo>
                    <a:pt x="66" y="995"/>
                  </a:lnTo>
                  <a:lnTo>
                    <a:pt x="68" y="995"/>
                  </a:lnTo>
                  <a:lnTo>
                    <a:pt x="68" y="994"/>
                  </a:lnTo>
                  <a:lnTo>
                    <a:pt x="71" y="994"/>
                  </a:lnTo>
                  <a:lnTo>
                    <a:pt x="71" y="992"/>
                  </a:lnTo>
                  <a:lnTo>
                    <a:pt x="73" y="992"/>
                  </a:lnTo>
                  <a:lnTo>
                    <a:pt x="73" y="990"/>
                  </a:lnTo>
                  <a:lnTo>
                    <a:pt x="75" y="990"/>
                  </a:lnTo>
                  <a:lnTo>
                    <a:pt x="75" y="989"/>
                  </a:lnTo>
                  <a:lnTo>
                    <a:pt x="76" y="989"/>
                  </a:lnTo>
                  <a:lnTo>
                    <a:pt x="76" y="987"/>
                  </a:lnTo>
                  <a:lnTo>
                    <a:pt x="78" y="987"/>
                  </a:lnTo>
                  <a:lnTo>
                    <a:pt x="78" y="985"/>
                  </a:lnTo>
                  <a:lnTo>
                    <a:pt x="81" y="985"/>
                  </a:lnTo>
                  <a:lnTo>
                    <a:pt x="81" y="984"/>
                  </a:lnTo>
                  <a:lnTo>
                    <a:pt x="83" y="984"/>
                  </a:lnTo>
                  <a:lnTo>
                    <a:pt x="83" y="982"/>
                  </a:lnTo>
                  <a:lnTo>
                    <a:pt x="85" y="982"/>
                  </a:lnTo>
                  <a:lnTo>
                    <a:pt x="85" y="980"/>
                  </a:lnTo>
                  <a:lnTo>
                    <a:pt x="86" y="980"/>
                  </a:lnTo>
                  <a:lnTo>
                    <a:pt x="86" y="979"/>
                  </a:lnTo>
                  <a:lnTo>
                    <a:pt x="90" y="979"/>
                  </a:lnTo>
                  <a:lnTo>
                    <a:pt x="90" y="977"/>
                  </a:lnTo>
                  <a:lnTo>
                    <a:pt x="91" y="977"/>
                  </a:lnTo>
                  <a:lnTo>
                    <a:pt x="91" y="975"/>
                  </a:lnTo>
                  <a:lnTo>
                    <a:pt x="93" y="975"/>
                  </a:lnTo>
                  <a:lnTo>
                    <a:pt x="93" y="974"/>
                  </a:lnTo>
                  <a:lnTo>
                    <a:pt x="96" y="974"/>
                  </a:lnTo>
                  <a:lnTo>
                    <a:pt x="96" y="972"/>
                  </a:lnTo>
                  <a:lnTo>
                    <a:pt x="98" y="972"/>
                  </a:lnTo>
                  <a:lnTo>
                    <a:pt x="98" y="970"/>
                  </a:lnTo>
                  <a:lnTo>
                    <a:pt x="101" y="970"/>
                  </a:lnTo>
                  <a:lnTo>
                    <a:pt x="101" y="969"/>
                  </a:lnTo>
                  <a:lnTo>
                    <a:pt x="103" y="969"/>
                  </a:lnTo>
                  <a:lnTo>
                    <a:pt x="103" y="967"/>
                  </a:lnTo>
                  <a:lnTo>
                    <a:pt x="105" y="967"/>
                  </a:lnTo>
                  <a:lnTo>
                    <a:pt x="105" y="965"/>
                  </a:lnTo>
                  <a:lnTo>
                    <a:pt x="108" y="965"/>
                  </a:lnTo>
                  <a:lnTo>
                    <a:pt x="108" y="964"/>
                  </a:lnTo>
                  <a:lnTo>
                    <a:pt x="110" y="964"/>
                  </a:lnTo>
                  <a:lnTo>
                    <a:pt x="110" y="962"/>
                  </a:lnTo>
                  <a:lnTo>
                    <a:pt x="111" y="962"/>
                  </a:lnTo>
                  <a:lnTo>
                    <a:pt x="111" y="960"/>
                  </a:lnTo>
                  <a:lnTo>
                    <a:pt x="115" y="960"/>
                  </a:lnTo>
                  <a:lnTo>
                    <a:pt x="115" y="959"/>
                  </a:lnTo>
                  <a:lnTo>
                    <a:pt x="116" y="959"/>
                  </a:lnTo>
                  <a:lnTo>
                    <a:pt x="116" y="957"/>
                  </a:lnTo>
                  <a:lnTo>
                    <a:pt x="120" y="957"/>
                  </a:lnTo>
                  <a:lnTo>
                    <a:pt x="120" y="955"/>
                  </a:lnTo>
                  <a:lnTo>
                    <a:pt x="121" y="955"/>
                  </a:lnTo>
                  <a:lnTo>
                    <a:pt x="121" y="954"/>
                  </a:lnTo>
                  <a:lnTo>
                    <a:pt x="123" y="954"/>
                  </a:lnTo>
                  <a:lnTo>
                    <a:pt x="123" y="952"/>
                  </a:lnTo>
                  <a:lnTo>
                    <a:pt x="126" y="952"/>
                  </a:lnTo>
                  <a:lnTo>
                    <a:pt x="126" y="950"/>
                  </a:lnTo>
                  <a:lnTo>
                    <a:pt x="130" y="950"/>
                  </a:lnTo>
                  <a:lnTo>
                    <a:pt x="130" y="949"/>
                  </a:lnTo>
                  <a:lnTo>
                    <a:pt x="131" y="949"/>
                  </a:lnTo>
                  <a:lnTo>
                    <a:pt x="131" y="947"/>
                  </a:lnTo>
                  <a:lnTo>
                    <a:pt x="135" y="947"/>
                  </a:lnTo>
                  <a:lnTo>
                    <a:pt x="135" y="945"/>
                  </a:lnTo>
                  <a:lnTo>
                    <a:pt x="136" y="945"/>
                  </a:lnTo>
                  <a:lnTo>
                    <a:pt x="136" y="944"/>
                  </a:lnTo>
                  <a:lnTo>
                    <a:pt x="140" y="944"/>
                  </a:lnTo>
                  <a:lnTo>
                    <a:pt x="140" y="942"/>
                  </a:lnTo>
                  <a:lnTo>
                    <a:pt x="141" y="942"/>
                  </a:lnTo>
                  <a:lnTo>
                    <a:pt x="141" y="940"/>
                  </a:lnTo>
                  <a:lnTo>
                    <a:pt x="145" y="940"/>
                  </a:lnTo>
                  <a:lnTo>
                    <a:pt x="145" y="939"/>
                  </a:lnTo>
                  <a:lnTo>
                    <a:pt x="148" y="939"/>
                  </a:lnTo>
                  <a:lnTo>
                    <a:pt x="148" y="937"/>
                  </a:lnTo>
                  <a:lnTo>
                    <a:pt x="150" y="937"/>
                  </a:lnTo>
                  <a:lnTo>
                    <a:pt x="150" y="935"/>
                  </a:lnTo>
                  <a:lnTo>
                    <a:pt x="153" y="935"/>
                  </a:lnTo>
                  <a:lnTo>
                    <a:pt x="153" y="934"/>
                  </a:lnTo>
                  <a:lnTo>
                    <a:pt x="155" y="934"/>
                  </a:lnTo>
                  <a:lnTo>
                    <a:pt x="155" y="932"/>
                  </a:lnTo>
                  <a:lnTo>
                    <a:pt x="158" y="932"/>
                  </a:lnTo>
                  <a:lnTo>
                    <a:pt x="158" y="930"/>
                  </a:lnTo>
                  <a:lnTo>
                    <a:pt x="160" y="930"/>
                  </a:lnTo>
                  <a:lnTo>
                    <a:pt x="160" y="929"/>
                  </a:lnTo>
                  <a:lnTo>
                    <a:pt x="163" y="929"/>
                  </a:lnTo>
                  <a:lnTo>
                    <a:pt x="163" y="927"/>
                  </a:lnTo>
                  <a:lnTo>
                    <a:pt x="166" y="927"/>
                  </a:lnTo>
                  <a:lnTo>
                    <a:pt x="166" y="925"/>
                  </a:lnTo>
                  <a:lnTo>
                    <a:pt x="170" y="925"/>
                  </a:lnTo>
                  <a:lnTo>
                    <a:pt x="170" y="924"/>
                  </a:lnTo>
                  <a:lnTo>
                    <a:pt x="173" y="924"/>
                  </a:lnTo>
                  <a:lnTo>
                    <a:pt x="173" y="922"/>
                  </a:lnTo>
                  <a:lnTo>
                    <a:pt x="175" y="922"/>
                  </a:lnTo>
                  <a:lnTo>
                    <a:pt x="175" y="920"/>
                  </a:lnTo>
                  <a:lnTo>
                    <a:pt x="178" y="920"/>
                  </a:lnTo>
                  <a:lnTo>
                    <a:pt x="178" y="919"/>
                  </a:lnTo>
                  <a:lnTo>
                    <a:pt x="181" y="919"/>
                  </a:lnTo>
                  <a:lnTo>
                    <a:pt x="181" y="917"/>
                  </a:lnTo>
                  <a:lnTo>
                    <a:pt x="185" y="917"/>
                  </a:lnTo>
                  <a:lnTo>
                    <a:pt x="185" y="915"/>
                  </a:lnTo>
                  <a:lnTo>
                    <a:pt x="188" y="915"/>
                  </a:lnTo>
                  <a:lnTo>
                    <a:pt x="188" y="914"/>
                  </a:lnTo>
                  <a:lnTo>
                    <a:pt x="190" y="914"/>
                  </a:lnTo>
                  <a:lnTo>
                    <a:pt x="190" y="912"/>
                  </a:lnTo>
                  <a:lnTo>
                    <a:pt x="193" y="912"/>
                  </a:lnTo>
                  <a:lnTo>
                    <a:pt x="193" y="910"/>
                  </a:lnTo>
                  <a:lnTo>
                    <a:pt x="196" y="910"/>
                  </a:lnTo>
                  <a:lnTo>
                    <a:pt x="196" y="909"/>
                  </a:lnTo>
                  <a:lnTo>
                    <a:pt x="200" y="909"/>
                  </a:lnTo>
                  <a:lnTo>
                    <a:pt x="200" y="907"/>
                  </a:lnTo>
                  <a:lnTo>
                    <a:pt x="203" y="907"/>
                  </a:lnTo>
                  <a:lnTo>
                    <a:pt x="203" y="905"/>
                  </a:lnTo>
                  <a:lnTo>
                    <a:pt x="206" y="905"/>
                  </a:lnTo>
                  <a:lnTo>
                    <a:pt x="206" y="904"/>
                  </a:lnTo>
                  <a:lnTo>
                    <a:pt x="210" y="904"/>
                  </a:lnTo>
                  <a:lnTo>
                    <a:pt x="210" y="902"/>
                  </a:lnTo>
                  <a:lnTo>
                    <a:pt x="213" y="902"/>
                  </a:lnTo>
                  <a:lnTo>
                    <a:pt x="213" y="900"/>
                  </a:lnTo>
                  <a:lnTo>
                    <a:pt x="216" y="900"/>
                  </a:lnTo>
                  <a:lnTo>
                    <a:pt x="216" y="899"/>
                  </a:lnTo>
                  <a:lnTo>
                    <a:pt x="220" y="899"/>
                  </a:lnTo>
                  <a:lnTo>
                    <a:pt x="220" y="897"/>
                  </a:lnTo>
                  <a:lnTo>
                    <a:pt x="223" y="897"/>
                  </a:lnTo>
                  <a:lnTo>
                    <a:pt x="223" y="895"/>
                  </a:lnTo>
                  <a:lnTo>
                    <a:pt x="228" y="895"/>
                  </a:lnTo>
                  <a:lnTo>
                    <a:pt x="228" y="894"/>
                  </a:lnTo>
                  <a:lnTo>
                    <a:pt x="231" y="894"/>
                  </a:lnTo>
                  <a:lnTo>
                    <a:pt x="231" y="892"/>
                  </a:lnTo>
                  <a:lnTo>
                    <a:pt x="235" y="892"/>
                  </a:lnTo>
                  <a:lnTo>
                    <a:pt x="235" y="890"/>
                  </a:lnTo>
                  <a:lnTo>
                    <a:pt x="238" y="890"/>
                  </a:lnTo>
                  <a:lnTo>
                    <a:pt x="238" y="889"/>
                  </a:lnTo>
                  <a:lnTo>
                    <a:pt x="241" y="889"/>
                  </a:lnTo>
                  <a:lnTo>
                    <a:pt x="241" y="887"/>
                  </a:lnTo>
                  <a:lnTo>
                    <a:pt x="245" y="887"/>
                  </a:lnTo>
                  <a:lnTo>
                    <a:pt x="245" y="885"/>
                  </a:lnTo>
                  <a:lnTo>
                    <a:pt x="250" y="885"/>
                  </a:lnTo>
                  <a:lnTo>
                    <a:pt x="250" y="884"/>
                  </a:lnTo>
                  <a:lnTo>
                    <a:pt x="253" y="884"/>
                  </a:lnTo>
                  <a:lnTo>
                    <a:pt x="253" y="882"/>
                  </a:lnTo>
                  <a:lnTo>
                    <a:pt x="256" y="882"/>
                  </a:lnTo>
                  <a:lnTo>
                    <a:pt x="256" y="880"/>
                  </a:lnTo>
                  <a:lnTo>
                    <a:pt x="261" y="880"/>
                  </a:lnTo>
                  <a:lnTo>
                    <a:pt x="261" y="879"/>
                  </a:lnTo>
                  <a:lnTo>
                    <a:pt x="265" y="879"/>
                  </a:lnTo>
                  <a:lnTo>
                    <a:pt x="265" y="877"/>
                  </a:lnTo>
                  <a:lnTo>
                    <a:pt x="270" y="877"/>
                  </a:lnTo>
                  <a:lnTo>
                    <a:pt x="270" y="875"/>
                  </a:lnTo>
                  <a:lnTo>
                    <a:pt x="273" y="875"/>
                  </a:lnTo>
                  <a:lnTo>
                    <a:pt x="273" y="874"/>
                  </a:lnTo>
                  <a:lnTo>
                    <a:pt x="278" y="874"/>
                  </a:lnTo>
                  <a:lnTo>
                    <a:pt x="278" y="872"/>
                  </a:lnTo>
                  <a:lnTo>
                    <a:pt x="281" y="872"/>
                  </a:lnTo>
                  <a:lnTo>
                    <a:pt x="281" y="870"/>
                  </a:lnTo>
                  <a:lnTo>
                    <a:pt x="286" y="870"/>
                  </a:lnTo>
                  <a:lnTo>
                    <a:pt x="286" y="869"/>
                  </a:lnTo>
                  <a:lnTo>
                    <a:pt x="291" y="869"/>
                  </a:lnTo>
                  <a:lnTo>
                    <a:pt x="291" y="867"/>
                  </a:lnTo>
                  <a:lnTo>
                    <a:pt x="295" y="867"/>
                  </a:lnTo>
                  <a:lnTo>
                    <a:pt x="295" y="865"/>
                  </a:lnTo>
                  <a:lnTo>
                    <a:pt x="300" y="865"/>
                  </a:lnTo>
                  <a:lnTo>
                    <a:pt x="300" y="864"/>
                  </a:lnTo>
                  <a:lnTo>
                    <a:pt x="305" y="864"/>
                  </a:lnTo>
                  <a:lnTo>
                    <a:pt x="305" y="862"/>
                  </a:lnTo>
                  <a:lnTo>
                    <a:pt x="310" y="862"/>
                  </a:lnTo>
                  <a:lnTo>
                    <a:pt x="310" y="860"/>
                  </a:lnTo>
                  <a:lnTo>
                    <a:pt x="315" y="860"/>
                  </a:lnTo>
                  <a:lnTo>
                    <a:pt x="315" y="859"/>
                  </a:lnTo>
                  <a:lnTo>
                    <a:pt x="320" y="859"/>
                  </a:lnTo>
                  <a:lnTo>
                    <a:pt x="320" y="857"/>
                  </a:lnTo>
                  <a:lnTo>
                    <a:pt x="325" y="857"/>
                  </a:lnTo>
                  <a:lnTo>
                    <a:pt x="325" y="855"/>
                  </a:lnTo>
                  <a:lnTo>
                    <a:pt x="331" y="855"/>
                  </a:lnTo>
                  <a:lnTo>
                    <a:pt x="331" y="854"/>
                  </a:lnTo>
                  <a:lnTo>
                    <a:pt x="336" y="854"/>
                  </a:lnTo>
                  <a:lnTo>
                    <a:pt x="336" y="852"/>
                  </a:lnTo>
                  <a:lnTo>
                    <a:pt x="341" y="852"/>
                  </a:lnTo>
                  <a:lnTo>
                    <a:pt x="341" y="850"/>
                  </a:lnTo>
                  <a:lnTo>
                    <a:pt x="348" y="850"/>
                  </a:lnTo>
                  <a:lnTo>
                    <a:pt x="348" y="849"/>
                  </a:lnTo>
                  <a:lnTo>
                    <a:pt x="353" y="849"/>
                  </a:lnTo>
                  <a:lnTo>
                    <a:pt x="353" y="847"/>
                  </a:lnTo>
                  <a:lnTo>
                    <a:pt x="358" y="847"/>
                  </a:lnTo>
                  <a:lnTo>
                    <a:pt x="358" y="845"/>
                  </a:lnTo>
                  <a:lnTo>
                    <a:pt x="365" y="845"/>
                  </a:lnTo>
                  <a:lnTo>
                    <a:pt x="365" y="844"/>
                  </a:lnTo>
                  <a:lnTo>
                    <a:pt x="371" y="844"/>
                  </a:lnTo>
                  <a:lnTo>
                    <a:pt x="371" y="842"/>
                  </a:lnTo>
                  <a:lnTo>
                    <a:pt x="378" y="842"/>
                  </a:lnTo>
                  <a:lnTo>
                    <a:pt x="378" y="840"/>
                  </a:lnTo>
                  <a:lnTo>
                    <a:pt x="385" y="840"/>
                  </a:lnTo>
                  <a:lnTo>
                    <a:pt x="385" y="839"/>
                  </a:lnTo>
                  <a:lnTo>
                    <a:pt x="391" y="839"/>
                  </a:lnTo>
                  <a:lnTo>
                    <a:pt x="391" y="837"/>
                  </a:lnTo>
                  <a:lnTo>
                    <a:pt x="398" y="837"/>
                  </a:lnTo>
                  <a:lnTo>
                    <a:pt x="398" y="835"/>
                  </a:lnTo>
                  <a:lnTo>
                    <a:pt x="405" y="835"/>
                  </a:lnTo>
                  <a:lnTo>
                    <a:pt x="405" y="834"/>
                  </a:lnTo>
                  <a:lnTo>
                    <a:pt x="413" y="834"/>
                  </a:lnTo>
                  <a:lnTo>
                    <a:pt x="413" y="832"/>
                  </a:lnTo>
                  <a:lnTo>
                    <a:pt x="421" y="832"/>
                  </a:lnTo>
                  <a:lnTo>
                    <a:pt x="421" y="830"/>
                  </a:lnTo>
                  <a:lnTo>
                    <a:pt x="430" y="830"/>
                  </a:lnTo>
                  <a:lnTo>
                    <a:pt x="430" y="829"/>
                  </a:lnTo>
                  <a:lnTo>
                    <a:pt x="436" y="829"/>
                  </a:lnTo>
                  <a:lnTo>
                    <a:pt x="436" y="827"/>
                  </a:lnTo>
                  <a:lnTo>
                    <a:pt x="446" y="827"/>
                  </a:lnTo>
                  <a:lnTo>
                    <a:pt x="446" y="825"/>
                  </a:lnTo>
                  <a:lnTo>
                    <a:pt x="456" y="825"/>
                  </a:lnTo>
                  <a:lnTo>
                    <a:pt x="456" y="824"/>
                  </a:lnTo>
                  <a:lnTo>
                    <a:pt x="466" y="824"/>
                  </a:lnTo>
                  <a:lnTo>
                    <a:pt x="466" y="822"/>
                  </a:lnTo>
                  <a:lnTo>
                    <a:pt x="476" y="822"/>
                  </a:lnTo>
                  <a:lnTo>
                    <a:pt x="476" y="820"/>
                  </a:lnTo>
                  <a:lnTo>
                    <a:pt x="486" y="820"/>
                  </a:lnTo>
                  <a:lnTo>
                    <a:pt x="486" y="819"/>
                  </a:lnTo>
                  <a:lnTo>
                    <a:pt x="500" y="819"/>
                  </a:lnTo>
                  <a:lnTo>
                    <a:pt x="500" y="817"/>
                  </a:lnTo>
                  <a:lnTo>
                    <a:pt x="513" y="817"/>
                  </a:lnTo>
                  <a:lnTo>
                    <a:pt x="513" y="815"/>
                  </a:lnTo>
                  <a:lnTo>
                    <a:pt x="526" y="815"/>
                  </a:lnTo>
                  <a:lnTo>
                    <a:pt x="526" y="814"/>
                  </a:lnTo>
                  <a:lnTo>
                    <a:pt x="543" y="814"/>
                  </a:lnTo>
                  <a:lnTo>
                    <a:pt x="543" y="812"/>
                  </a:lnTo>
                  <a:lnTo>
                    <a:pt x="561" y="812"/>
                  </a:lnTo>
                  <a:lnTo>
                    <a:pt x="561" y="810"/>
                  </a:lnTo>
                  <a:lnTo>
                    <a:pt x="583" y="810"/>
                  </a:lnTo>
                  <a:lnTo>
                    <a:pt x="583" y="809"/>
                  </a:lnTo>
                  <a:lnTo>
                    <a:pt x="615" y="809"/>
                  </a:lnTo>
                  <a:lnTo>
                    <a:pt x="615" y="807"/>
                  </a:lnTo>
                  <a:lnTo>
                    <a:pt x="753" y="807"/>
                  </a:lnTo>
                  <a:lnTo>
                    <a:pt x="753" y="809"/>
                  </a:lnTo>
                  <a:lnTo>
                    <a:pt x="790" y="809"/>
                  </a:lnTo>
                  <a:lnTo>
                    <a:pt x="790" y="810"/>
                  </a:lnTo>
                  <a:lnTo>
                    <a:pt x="815" y="810"/>
                  </a:lnTo>
                  <a:lnTo>
                    <a:pt x="815" y="812"/>
                  </a:lnTo>
                  <a:lnTo>
                    <a:pt x="840" y="812"/>
                  </a:lnTo>
                  <a:lnTo>
                    <a:pt x="840" y="814"/>
                  </a:lnTo>
                  <a:lnTo>
                    <a:pt x="858" y="814"/>
                  </a:lnTo>
                  <a:lnTo>
                    <a:pt x="858" y="815"/>
                  </a:lnTo>
                  <a:lnTo>
                    <a:pt x="876" y="815"/>
                  </a:lnTo>
                  <a:lnTo>
                    <a:pt x="876" y="817"/>
                  </a:lnTo>
                  <a:lnTo>
                    <a:pt x="895" y="817"/>
                  </a:lnTo>
                  <a:lnTo>
                    <a:pt x="895" y="819"/>
                  </a:lnTo>
                  <a:lnTo>
                    <a:pt x="908" y="819"/>
                  </a:lnTo>
                  <a:lnTo>
                    <a:pt x="908" y="820"/>
                  </a:lnTo>
                  <a:lnTo>
                    <a:pt x="923" y="820"/>
                  </a:lnTo>
                  <a:lnTo>
                    <a:pt x="923" y="822"/>
                  </a:lnTo>
                  <a:lnTo>
                    <a:pt x="938" y="822"/>
                  </a:lnTo>
                  <a:lnTo>
                    <a:pt x="938" y="824"/>
                  </a:lnTo>
                  <a:lnTo>
                    <a:pt x="953" y="824"/>
                  </a:lnTo>
                  <a:lnTo>
                    <a:pt x="953" y="825"/>
                  </a:lnTo>
                  <a:lnTo>
                    <a:pt x="965" y="825"/>
                  </a:lnTo>
                  <a:lnTo>
                    <a:pt x="965" y="827"/>
                  </a:lnTo>
                  <a:lnTo>
                    <a:pt x="976" y="827"/>
                  </a:lnTo>
                  <a:lnTo>
                    <a:pt x="976" y="829"/>
                  </a:lnTo>
                  <a:lnTo>
                    <a:pt x="990" y="829"/>
                  </a:lnTo>
                  <a:lnTo>
                    <a:pt x="990" y="830"/>
                  </a:lnTo>
                  <a:lnTo>
                    <a:pt x="1001" y="830"/>
                  </a:lnTo>
                  <a:lnTo>
                    <a:pt x="1001" y="832"/>
                  </a:lnTo>
                  <a:lnTo>
                    <a:pt x="1013" y="832"/>
                  </a:lnTo>
                  <a:lnTo>
                    <a:pt x="1013" y="834"/>
                  </a:lnTo>
                  <a:lnTo>
                    <a:pt x="1025" y="834"/>
                  </a:lnTo>
                  <a:lnTo>
                    <a:pt x="1025" y="835"/>
                  </a:lnTo>
                  <a:lnTo>
                    <a:pt x="1035" y="835"/>
                  </a:lnTo>
                  <a:lnTo>
                    <a:pt x="1035" y="837"/>
                  </a:lnTo>
                  <a:lnTo>
                    <a:pt x="1046" y="837"/>
                  </a:lnTo>
                  <a:lnTo>
                    <a:pt x="1046" y="839"/>
                  </a:lnTo>
                  <a:lnTo>
                    <a:pt x="1058" y="839"/>
                  </a:lnTo>
                  <a:lnTo>
                    <a:pt x="1058" y="840"/>
                  </a:lnTo>
                  <a:lnTo>
                    <a:pt x="1068" y="840"/>
                  </a:lnTo>
                  <a:lnTo>
                    <a:pt x="1068" y="842"/>
                  </a:lnTo>
                  <a:lnTo>
                    <a:pt x="1078" y="842"/>
                  </a:lnTo>
                  <a:lnTo>
                    <a:pt x="1078" y="844"/>
                  </a:lnTo>
                  <a:lnTo>
                    <a:pt x="1088" y="844"/>
                  </a:lnTo>
                  <a:lnTo>
                    <a:pt x="1088" y="845"/>
                  </a:lnTo>
                  <a:lnTo>
                    <a:pt x="1098" y="845"/>
                  </a:lnTo>
                  <a:lnTo>
                    <a:pt x="1098" y="847"/>
                  </a:lnTo>
                  <a:lnTo>
                    <a:pt x="1111" y="847"/>
                  </a:lnTo>
                  <a:lnTo>
                    <a:pt x="1111" y="849"/>
                  </a:lnTo>
                  <a:lnTo>
                    <a:pt x="1123" y="849"/>
                  </a:lnTo>
                  <a:lnTo>
                    <a:pt x="1123" y="850"/>
                  </a:lnTo>
                  <a:lnTo>
                    <a:pt x="1136" y="850"/>
                  </a:lnTo>
                  <a:lnTo>
                    <a:pt x="1136" y="852"/>
                  </a:lnTo>
                  <a:lnTo>
                    <a:pt x="1148" y="852"/>
                  </a:lnTo>
                  <a:lnTo>
                    <a:pt x="1148" y="854"/>
                  </a:lnTo>
                  <a:lnTo>
                    <a:pt x="1161" y="854"/>
                  </a:lnTo>
                  <a:lnTo>
                    <a:pt x="1161" y="855"/>
                  </a:lnTo>
                  <a:lnTo>
                    <a:pt x="1178" y="855"/>
                  </a:lnTo>
                  <a:lnTo>
                    <a:pt x="1178" y="857"/>
                  </a:lnTo>
                  <a:lnTo>
                    <a:pt x="1196" y="857"/>
                  </a:lnTo>
                  <a:lnTo>
                    <a:pt x="1196" y="859"/>
                  </a:lnTo>
                  <a:lnTo>
                    <a:pt x="1216" y="859"/>
                  </a:lnTo>
                  <a:lnTo>
                    <a:pt x="1216" y="860"/>
                  </a:lnTo>
                  <a:lnTo>
                    <a:pt x="1235" y="860"/>
                  </a:lnTo>
                  <a:lnTo>
                    <a:pt x="1235" y="862"/>
                  </a:lnTo>
                  <a:lnTo>
                    <a:pt x="1263" y="862"/>
                  </a:lnTo>
                  <a:lnTo>
                    <a:pt x="1263" y="864"/>
                  </a:lnTo>
                  <a:lnTo>
                    <a:pt x="1328" y="864"/>
                  </a:lnTo>
                  <a:lnTo>
                    <a:pt x="1328" y="865"/>
                  </a:lnTo>
                  <a:lnTo>
                    <a:pt x="1330" y="865"/>
                  </a:lnTo>
                  <a:lnTo>
                    <a:pt x="1330" y="864"/>
                  </a:lnTo>
                  <a:lnTo>
                    <a:pt x="1370" y="864"/>
                  </a:lnTo>
                  <a:lnTo>
                    <a:pt x="1370" y="862"/>
                  </a:lnTo>
                  <a:lnTo>
                    <a:pt x="1405" y="862"/>
                  </a:lnTo>
                  <a:lnTo>
                    <a:pt x="1405" y="860"/>
                  </a:lnTo>
                  <a:lnTo>
                    <a:pt x="1420" y="860"/>
                  </a:lnTo>
                  <a:lnTo>
                    <a:pt x="1420" y="859"/>
                  </a:lnTo>
                  <a:lnTo>
                    <a:pt x="1433" y="859"/>
                  </a:lnTo>
                  <a:lnTo>
                    <a:pt x="1433" y="857"/>
                  </a:lnTo>
                  <a:lnTo>
                    <a:pt x="1448" y="857"/>
                  </a:lnTo>
                  <a:lnTo>
                    <a:pt x="1448" y="855"/>
                  </a:lnTo>
                  <a:lnTo>
                    <a:pt x="1463" y="855"/>
                  </a:lnTo>
                  <a:lnTo>
                    <a:pt x="1463" y="854"/>
                  </a:lnTo>
                  <a:lnTo>
                    <a:pt x="1475" y="854"/>
                  </a:lnTo>
                  <a:lnTo>
                    <a:pt x="1475" y="852"/>
                  </a:lnTo>
                  <a:lnTo>
                    <a:pt x="1483" y="852"/>
                  </a:lnTo>
                  <a:lnTo>
                    <a:pt x="1483" y="850"/>
                  </a:lnTo>
                  <a:lnTo>
                    <a:pt x="1491" y="850"/>
                  </a:lnTo>
                  <a:lnTo>
                    <a:pt x="1491" y="849"/>
                  </a:lnTo>
                  <a:lnTo>
                    <a:pt x="1500" y="849"/>
                  </a:lnTo>
                  <a:lnTo>
                    <a:pt x="1500" y="847"/>
                  </a:lnTo>
                  <a:lnTo>
                    <a:pt x="1508" y="847"/>
                  </a:lnTo>
                  <a:lnTo>
                    <a:pt x="1508" y="845"/>
                  </a:lnTo>
                  <a:lnTo>
                    <a:pt x="1516" y="845"/>
                  </a:lnTo>
                  <a:lnTo>
                    <a:pt x="1516" y="844"/>
                  </a:lnTo>
                  <a:lnTo>
                    <a:pt x="1525" y="844"/>
                  </a:lnTo>
                  <a:lnTo>
                    <a:pt x="1525" y="842"/>
                  </a:lnTo>
                  <a:lnTo>
                    <a:pt x="1535" y="842"/>
                  </a:lnTo>
                  <a:lnTo>
                    <a:pt x="1535" y="840"/>
                  </a:lnTo>
                  <a:lnTo>
                    <a:pt x="1541" y="840"/>
                  </a:lnTo>
                  <a:lnTo>
                    <a:pt x="1541" y="839"/>
                  </a:lnTo>
                  <a:lnTo>
                    <a:pt x="1546" y="839"/>
                  </a:lnTo>
                  <a:lnTo>
                    <a:pt x="1546" y="837"/>
                  </a:lnTo>
                  <a:lnTo>
                    <a:pt x="1553" y="837"/>
                  </a:lnTo>
                  <a:lnTo>
                    <a:pt x="1553" y="835"/>
                  </a:lnTo>
                  <a:lnTo>
                    <a:pt x="1558" y="835"/>
                  </a:lnTo>
                  <a:lnTo>
                    <a:pt x="1558" y="834"/>
                  </a:lnTo>
                  <a:lnTo>
                    <a:pt x="1565" y="834"/>
                  </a:lnTo>
                  <a:lnTo>
                    <a:pt x="1565" y="832"/>
                  </a:lnTo>
                  <a:lnTo>
                    <a:pt x="1571" y="832"/>
                  </a:lnTo>
                  <a:lnTo>
                    <a:pt x="1571" y="830"/>
                  </a:lnTo>
                  <a:lnTo>
                    <a:pt x="1576" y="830"/>
                  </a:lnTo>
                  <a:lnTo>
                    <a:pt x="1576" y="829"/>
                  </a:lnTo>
                  <a:lnTo>
                    <a:pt x="1583" y="829"/>
                  </a:lnTo>
                  <a:lnTo>
                    <a:pt x="1583" y="827"/>
                  </a:lnTo>
                  <a:lnTo>
                    <a:pt x="1588" y="827"/>
                  </a:lnTo>
                  <a:lnTo>
                    <a:pt x="1588" y="825"/>
                  </a:lnTo>
                  <a:lnTo>
                    <a:pt x="1595" y="825"/>
                  </a:lnTo>
                  <a:lnTo>
                    <a:pt x="1595" y="824"/>
                  </a:lnTo>
                  <a:lnTo>
                    <a:pt x="1600" y="824"/>
                  </a:lnTo>
                  <a:lnTo>
                    <a:pt x="1600" y="822"/>
                  </a:lnTo>
                  <a:lnTo>
                    <a:pt x="1605" y="822"/>
                  </a:lnTo>
                  <a:lnTo>
                    <a:pt x="1605" y="820"/>
                  </a:lnTo>
                  <a:lnTo>
                    <a:pt x="1610" y="820"/>
                  </a:lnTo>
                  <a:lnTo>
                    <a:pt x="1610" y="819"/>
                  </a:lnTo>
                  <a:lnTo>
                    <a:pt x="1613" y="819"/>
                  </a:lnTo>
                  <a:lnTo>
                    <a:pt x="1613" y="817"/>
                  </a:lnTo>
                  <a:lnTo>
                    <a:pt x="1618" y="817"/>
                  </a:lnTo>
                  <a:lnTo>
                    <a:pt x="1618" y="815"/>
                  </a:lnTo>
                  <a:lnTo>
                    <a:pt x="1623" y="815"/>
                  </a:lnTo>
                  <a:lnTo>
                    <a:pt x="1623" y="814"/>
                  </a:lnTo>
                  <a:lnTo>
                    <a:pt x="1628" y="814"/>
                  </a:lnTo>
                  <a:lnTo>
                    <a:pt x="1628" y="812"/>
                  </a:lnTo>
                  <a:lnTo>
                    <a:pt x="1631" y="812"/>
                  </a:lnTo>
                  <a:lnTo>
                    <a:pt x="1631" y="810"/>
                  </a:lnTo>
                  <a:lnTo>
                    <a:pt x="1636" y="810"/>
                  </a:lnTo>
                  <a:lnTo>
                    <a:pt x="1636" y="809"/>
                  </a:lnTo>
                  <a:lnTo>
                    <a:pt x="1641" y="809"/>
                  </a:lnTo>
                  <a:lnTo>
                    <a:pt x="1641" y="807"/>
                  </a:lnTo>
                  <a:lnTo>
                    <a:pt x="1645" y="807"/>
                  </a:lnTo>
                  <a:lnTo>
                    <a:pt x="1645" y="805"/>
                  </a:lnTo>
                  <a:lnTo>
                    <a:pt x="1650" y="805"/>
                  </a:lnTo>
                  <a:lnTo>
                    <a:pt x="1650" y="804"/>
                  </a:lnTo>
                  <a:lnTo>
                    <a:pt x="1655" y="804"/>
                  </a:lnTo>
                  <a:lnTo>
                    <a:pt x="1655" y="802"/>
                  </a:lnTo>
                  <a:lnTo>
                    <a:pt x="1660" y="802"/>
                  </a:lnTo>
                  <a:lnTo>
                    <a:pt x="1660" y="800"/>
                  </a:lnTo>
                  <a:lnTo>
                    <a:pt x="1663" y="800"/>
                  </a:lnTo>
                  <a:lnTo>
                    <a:pt x="1663" y="799"/>
                  </a:lnTo>
                  <a:lnTo>
                    <a:pt x="1666" y="799"/>
                  </a:lnTo>
                  <a:lnTo>
                    <a:pt x="1666" y="797"/>
                  </a:lnTo>
                  <a:lnTo>
                    <a:pt x="1670" y="797"/>
                  </a:lnTo>
                  <a:lnTo>
                    <a:pt x="1670" y="795"/>
                  </a:lnTo>
                  <a:lnTo>
                    <a:pt x="1675" y="795"/>
                  </a:lnTo>
                  <a:lnTo>
                    <a:pt x="1675" y="794"/>
                  </a:lnTo>
                  <a:lnTo>
                    <a:pt x="1678" y="794"/>
                  </a:lnTo>
                  <a:lnTo>
                    <a:pt x="1678" y="792"/>
                  </a:lnTo>
                  <a:lnTo>
                    <a:pt x="1681" y="792"/>
                  </a:lnTo>
                  <a:lnTo>
                    <a:pt x="1681" y="790"/>
                  </a:lnTo>
                  <a:lnTo>
                    <a:pt x="1685" y="790"/>
                  </a:lnTo>
                  <a:lnTo>
                    <a:pt x="1685" y="789"/>
                  </a:lnTo>
                  <a:lnTo>
                    <a:pt x="1688" y="789"/>
                  </a:lnTo>
                  <a:lnTo>
                    <a:pt x="1688" y="787"/>
                  </a:lnTo>
                  <a:lnTo>
                    <a:pt x="1693" y="787"/>
                  </a:lnTo>
                  <a:lnTo>
                    <a:pt x="1693" y="785"/>
                  </a:lnTo>
                  <a:lnTo>
                    <a:pt x="1696" y="785"/>
                  </a:lnTo>
                  <a:lnTo>
                    <a:pt x="1696" y="784"/>
                  </a:lnTo>
                  <a:lnTo>
                    <a:pt x="1700" y="784"/>
                  </a:lnTo>
                  <a:lnTo>
                    <a:pt x="1700" y="782"/>
                  </a:lnTo>
                  <a:lnTo>
                    <a:pt x="1703" y="782"/>
                  </a:lnTo>
                  <a:lnTo>
                    <a:pt x="1703" y="780"/>
                  </a:lnTo>
                  <a:lnTo>
                    <a:pt x="1706" y="780"/>
                  </a:lnTo>
                  <a:lnTo>
                    <a:pt x="1706" y="779"/>
                  </a:lnTo>
                  <a:lnTo>
                    <a:pt x="1711" y="779"/>
                  </a:lnTo>
                  <a:lnTo>
                    <a:pt x="1711" y="777"/>
                  </a:lnTo>
                  <a:lnTo>
                    <a:pt x="1715" y="777"/>
                  </a:lnTo>
                  <a:lnTo>
                    <a:pt x="1715" y="775"/>
                  </a:lnTo>
                  <a:lnTo>
                    <a:pt x="1718" y="775"/>
                  </a:lnTo>
                  <a:lnTo>
                    <a:pt x="1718" y="774"/>
                  </a:lnTo>
                  <a:lnTo>
                    <a:pt x="1721" y="774"/>
                  </a:lnTo>
                  <a:lnTo>
                    <a:pt x="1721" y="772"/>
                  </a:lnTo>
                  <a:lnTo>
                    <a:pt x="1725" y="772"/>
                  </a:lnTo>
                  <a:lnTo>
                    <a:pt x="1725" y="770"/>
                  </a:lnTo>
                  <a:lnTo>
                    <a:pt x="1728" y="770"/>
                  </a:lnTo>
                  <a:lnTo>
                    <a:pt x="1728" y="769"/>
                  </a:lnTo>
                  <a:lnTo>
                    <a:pt x="1731" y="769"/>
                  </a:lnTo>
                  <a:lnTo>
                    <a:pt x="1731" y="767"/>
                  </a:lnTo>
                  <a:lnTo>
                    <a:pt x="1733" y="767"/>
                  </a:lnTo>
                  <a:lnTo>
                    <a:pt x="1733" y="765"/>
                  </a:lnTo>
                  <a:lnTo>
                    <a:pt x="1736" y="765"/>
                  </a:lnTo>
                  <a:lnTo>
                    <a:pt x="1736" y="764"/>
                  </a:lnTo>
                  <a:lnTo>
                    <a:pt x="1740" y="764"/>
                  </a:lnTo>
                  <a:lnTo>
                    <a:pt x="1740" y="762"/>
                  </a:lnTo>
                  <a:lnTo>
                    <a:pt x="1743" y="762"/>
                  </a:lnTo>
                  <a:lnTo>
                    <a:pt x="1743" y="760"/>
                  </a:lnTo>
                  <a:lnTo>
                    <a:pt x="1746" y="760"/>
                  </a:lnTo>
                  <a:lnTo>
                    <a:pt x="1746" y="759"/>
                  </a:lnTo>
                  <a:lnTo>
                    <a:pt x="1750" y="759"/>
                  </a:lnTo>
                  <a:lnTo>
                    <a:pt x="1750" y="757"/>
                  </a:lnTo>
                  <a:lnTo>
                    <a:pt x="1753" y="757"/>
                  </a:lnTo>
                  <a:lnTo>
                    <a:pt x="1753" y="755"/>
                  </a:lnTo>
                  <a:lnTo>
                    <a:pt x="1756" y="755"/>
                  </a:lnTo>
                  <a:lnTo>
                    <a:pt x="1756" y="754"/>
                  </a:lnTo>
                  <a:lnTo>
                    <a:pt x="1758" y="754"/>
                  </a:lnTo>
                  <a:lnTo>
                    <a:pt x="1758" y="752"/>
                  </a:lnTo>
                  <a:lnTo>
                    <a:pt x="1761" y="752"/>
                  </a:lnTo>
                  <a:lnTo>
                    <a:pt x="1761" y="750"/>
                  </a:lnTo>
                  <a:lnTo>
                    <a:pt x="1765" y="750"/>
                  </a:lnTo>
                  <a:lnTo>
                    <a:pt x="1765" y="749"/>
                  </a:lnTo>
                  <a:lnTo>
                    <a:pt x="1768" y="749"/>
                  </a:lnTo>
                  <a:lnTo>
                    <a:pt x="1768" y="747"/>
                  </a:lnTo>
                  <a:lnTo>
                    <a:pt x="1771" y="747"/>
                  </a:lnTo>
                  <a:lnTo>
                    <a:pt x="1771" y="745"/>
                  </a:lnTo>
                  <a:lnTo>
                    <a:pt x="1775" y="745"/>
                  </a:lnTo>
                  <a:lnTo>
                    <a:pt x="1775" y="744"/>
                  </a:lnTo>
                  <a:lnTo>
                    <a:pt x="1778" y="744"/>
                  </a:lnTo>
                  <a:lnTo>
                    <a:pt x="1778" y="742"/>
                  </a:lnTo>
                  <a:lnTo>
                    <a:pt x="1780" y="742"/>
                  </a:lnTo>
                  <a:lnTo>
                    <a:pt x="1780" y="740"/>
                  </a:lnTo>
                  <a:lnTo>
                    <a:pt x="1783" y="740"/>
                  </a:lnTo>
                  <a:lnTo>
                    <a:pt x="1783" y="739"/>
                  </a:lnTo>
                  <a:lnTo>
                    <a:pt x="1785" y="739"/>
                  </a:lnTo>
                  <a:lnTo>
                    <a:pt x="1785" y="737"/>
                  </a:lnTo>
                  <a:lnTo>
                    <a:pt x="1788" y="737"/>
                  </a:lnTo>
                  <a:lnTo>
                    <a:pt x="1788" y="735"/>
                  </a:lnTo>
                  <a:lnTo>
                    <a:pt x="1791" y="735"/>
                  </a:lnTo>
                  <a:lnTo>
                    <a:pt x="1791" y="734"/>
                  </a:lnTo>
                  <a:lnTo>
                    <a:pt x="1793" y="734"/>
                  </a:lnTo>
                  <a:lnTo>
                    <a:pt x="1793" y="732"/>
                  </a:lnTo>
                  <a:lnTo>
                    <a:pt x="1796" y="732"/>
                  </a:lnTo>
                  <a:lnTo>
                    <a:pt x="1796" y="730"/>
                  </a:lnTo>
                  <a:lnTo>
                    <a:pt x="1800" y="730"/>
                  </a:lnTo>
                  <a:lnTo>
                    <a:pt x="1800" y="729"/>
                  </a:lnTo>
                  <a:lnTo>
                    <a:pt x="1801" y="729"/>
                  </a:lnTo>
                  <a:lnTo>
                    <a:pt x="1801" y="727"/>
                  </a:lnTo>
                  <a:lnTo>
                    <a:pt x="1805" y="727"/>
                  </a:lnTo>
                  <a:lnTo>
                    <a:pt x="1805" y="725"/>
                  </a:lnTo>
                  <a:lnTo>
                    <a:pt x="1808" y="725"/>
                  </a:lnTo>
                  <a:lnTo>
                    <a:pt x="1808" y="724"/>
                  </a:lnTo>
                  <a:lnTo>
                    <a:pt x="1810" y="724"/>
                  </a:lnTo>
                  <a:lnTo>
                    <a:pt x="1810" y="722"/>
                  </a:lnTo>
                  <a:lnTo>
                    <a:pt x="1813" y="722"/>
                  </a:lnTo>
                  <a:lnTo>
                    <a:pt x="1813" y="720"/>
                  </a:lnTo>
                  <a:lnTo>
                    <a:pt x="1816" y="720"/>
                  </a:lnTo>
                  <a:lnTo>
                    <a:pt x="1816" y="719"/>
                  </a:lnTo>
                  <a:lnTo>
                    <a:pt x="1818" y="719"/>
                  </a:lnTo>
                  <a:lnTo>
                    <a:pt x="1818" y="717"/>
                  </a:lnTo>
                  <a:lnTo>
                    <a:pt x="1821" y="717"/>
                  </a:lnTo>
                  <a:lnTo>
                    <a:pt x="1821" y="715"/>
                  </a:lnTo>
                  <a:lnTo>
                    <a:pt x="1825" y="715"/>
                  </a:lnTo>
                  <a:lnTo>
                    <a:pt x="1825" y="714"/>
                  </a:lnTo>
                  <a:lnTo>
                    <a:pt x="1826" y="714"/>
                  </a:lnTo>
                  <a:lnTo>
                    <a:pt x="1826" y="712"/>
                  </a:lnTo>
                  <a:lnTo>
                    <a:pt x="1830" y="712"/>
                  </a:lnTo>
                  <a:lnTo>
                    <a:pt x="1830" y="710"/>
                  </a:lnTo>
                  <a:lnTo>
                    <a:pt x="1831" y="710"/>
                  </a:lnTo>
                  <a:lnTo>
                    <a:pt x="1831" y="709"/>
                  </a:lnTo>
                  <a:lnTo>
                    <a:pt x="1835" y="709"/>
                  </a:lnTo>
                  <a:lnTo>
                    <a:pt x="1835" y="707"/>
                  </a:lnTo>
                  <a:lnTo>
                    <a:pt x="1836" y="707"/>
                  </a:lnTo>
                  <a:lnTo>
                    <a:pt x="1836" y="705"/>
                  </a:lnTo>
                  <a:lnTo>
                    <a:pt x="1840" y="705"/>
                  </a:lnTo>
                  <a:lnTo>
                    <a:pt x="1840" y="704"/>
                  </a:lnTo>
                  <a:lnTo>
                    <a:pt x="1841" y="704"/>
                  </a:lnTo>
                  <a:lnTo>
                    <a:pt x="1841" y="702"/>
                  </a:lnTo>
                  <a:lnTo>
                    <a:pt x="1845" y="702"/>
                  </a:lnTo>
                  <a:lnTo>
                    <a:pt x="1845" y="700"/>
                  </a:lnTo>
                  <a:lnTo>
                    <a:pt x="1846" y="700"/>
                  </a:lnTo>
                  <a:lnTo>
                    <a:pt x="1846" y="699"/>
                  </a:lnTo>
                  <a:lnTo>
                    <a:pt x="1850" y="699"/>
                  </a:lnTo>
                  <a:lnTo>
                    <a:pt x="1850" y="697"/>
                  </a:lnTo>
                  <a:lnTo>
                    <a:pt x="1851" y="697"/>
                  </a:lnTo>
                  <a:lnTo>
                    <a:pt x="1851" y="695"/>
                  </a:lnTo>
                  <a:lnTo>
                    <a:pt x="1855" y="695"/>
                  </a:lnTo>
                  <a:lnTo>
                    <a:pt x="1855" y="694"/>
                  </a:lnTo>
                  <a:lnTo>
                    <a:pt x="1856" y="694"/>
                  </a:lnTo>
                  <a:lnTo>
                    <a:pt x="1856" y="692"/>
                  </a:lnTo>
                  <a:lnTo>
                    <a:pt x="1860" y="692"/>
                  </a:lnTo>
                  <a:lnTo>
                    <a:pt x="1860" y="690"/>
                  </a:lnTo>
                  <a:lnTo>
                    <a:pt x="1861" y="690"/>
                  </a:lnTo>
                  <a:lnTo>
                    <a:pt x="1861" y="689"/>
                  </a:lnTo>
                  <a:lnTo>
                    <a:pt x="1865" y="689"/>
                  </a:lnTo>
                  <a:lnTo>
                    <a:pt x="1865" y="687"/>
                  </a:lnTo>
                  <a:lnTo>
                    <a:pt x="1866" y="687"/>
                  </a:lnTo>
                  <a:lnTo>
                    <a:pt x="1866" y="685"/>
                  </a:lnTo>
                  <a:lnTo>
                    <a:pt x="1870" y="685"/>
                  </a:lnTo>
                  <a:lnTo>
                    <a:pt x="1870" y="684"/>
                  </a:lnTo>
                  <a:lnTo>
                    <a:pt x="1871" y="684"/>
                  </a:lnTo>
                  <a:lnTo>
                    <a:pt x="1871" y="682"/>
                  </a:lnTo>
                  <a:lnTo>
                    <a:pt x="1875" y="682"/>
                  </a:lnTo>
                  <a:lnTo>
                    <a:pt x="1875" y="680"/>
                  </a:lnTo>
                  <a:lnTo>
                    <a:pt x="1876" y="680"/>
                  </a:lnTo>
                  <a:lnTo>
                    <a:pt x="1876" y="679"/>
                  </a:lnTo>
                  <a:lnTo>
                    <a:pt x="1880" y="679"/>
                  </a:lnTo>
                  <a:lnTo>
                    <a:pt x="1880" y="677"/>
                  </a:lnTo>
                  <a:lnTo>
                    <a:pt x="1881" y="677"/>
                  </a:lnTo>
                  <a:lnTo>
                    <a:pt x="1881" y="675"/>
                  </a:lnTo>
                  <a:lnTo>
                    <a:pt x="1885" y="675"/>
                  </a:lnTo>
                  <a:lnTo>
                    <a:pt x="1885" y="674"/>
                  </a:lnTo>
                  <a:lnTo>
                    <a:pt x="1886" y="674"/>
                  </a:lnTo>
                  <a:lnTo>
                    <a:pt x="1886" y="672"/>
                  </a:lnTo>
                  <a:lnTo>
                    <a:pt x="1890" y="672"/>
                  </a:lnTo>
                  <a:lnTo>
                    <a:pt x="1890" y="670"/>
                  </a:lnTo>
                  <a:lnTo>
                    <a:pt x="1891" y="670"/>
                  </a:lnTo>
                  <a:lnTo>
                    <a:pt x="1891" y="669"/>
                  </a:lnTo>
                  <a:lnTo>
                    <a:pt x="1895" y="669"/>
                  </a:lnTo>
                  <a:lnTo>
                    <a:pt x="1895" y="667"/>
                  </a:lnTo>
                  <a:lnTo>
                    <a:pt x="1896" y="667"/>
                  </a:lnTo>
                  <a:lnTo>
                    <a:pt x="1896" y="665"/>
                  </a:lnTo>
                  <a:lnTo>
                    <a:pt x="1898" y="665"/>
                  </a:lnTo>
                  <a:lnTo>
                    <a:pt x="1898" y="664"/>
                  </a:lnTo>
                  <a:lnTo>
                    <a:pt x="1901" y="664"/>
                  </a:lnTo>
                  <a:lnTo>
                    <a:pt x="1901" y="662"/>
                  </a:lnTo>
                  <a:lnTo>
                    <a:pt x="1903" y="662"/>
                  </a:lnTo>
                  <a:lnTo>
                    <a:pt x="1903" y="660"/>
                  </a:lnTo>
                  <a:lnTo>
                    <a:pt x="1905" y="660"/>
                  </a:lnTo>
                  <a:lnTo>
                    <a:pt x="1905" y="659"/>
                  </a:lnTo>
                  <a:lnTo>
                    <a:pt x="1908" y="659"/>
                  </a:lnTo>
                  <a:lnTo>
                    <a:pt x="1908" y="657"/>
                  </a:lnTo>
                  <a:lnTo>
                    <a:pt x="1910" y="657"/>
                  </a:lnTo>
                  <a:lnTo>
                    <a:pt x="1910" y="655"/>
                  </a:lnTo>
                  <a:lnTo>
                    <a:pt x="1913" y="655"/>
                  </a:lnTo>
                  <a:lnTo>
                    <a:pt x="1913" y="654"/>
                  </a:lnTo>
                  <a:lnTo>
                    <a:pt x="1915" y="654"/>
                  </a:lnTo>
                  <a:lnTo>
                    <a:pt x="1915" y="652"/>
                  </a:lnTo>
                  <a:lnTo>
                    <a:pt x="1916" y="652"/>
                  </a:lnTo>
                  <a:lnTo>
                    <a:pt x="1916" y="650"/>
                  </a:lnTo>
                  <a:lnTo>
                    <a:pt x="1920" y="650"/>
                  </a:lnTo>
                  <a:lnTo>
                    <a:pt x="1920" y="649"/>
                  </a:lnTo>
                  <a:lnTo>
                    <a:pt x="1921" y="649"/>
                  </a:lnTo>
                  <a:lnTo>
                    <a:pt x="1921" y="647"/>
                  </a:lnTo>
                  <a:lnTo>
                    <a:pt x="1925" y="647"/>
                  </a:lnTo>
                  <a:lnTo>
                    <a:pt x="1925" y="645"/>
                  </a:lnTo>
                  <a:lnTo>
                    <a:pt x="1926" y="645"/>
                  </a:lnTo>
                  <a:lnTo>
                    <a:pt x="1926" y="644"/>
                  </a:lnTo>
                  <a:lnTo>
                    <a:pt x="1928" y="644"/>
                  </a:lnTo>
                  <a:lnTo>
                    <a:pt x="1928" y="642"/>
                  </a:lnTo>
                  <a:lnTo>
                    <a:pt x="1931" y="642"/>
                  </a:lnTo>
                  <a:lnTo>
                    <a:pt x="1931" y="640"/>
                  </a:lnTo>
                  <a:lnTo>
                    <a:pt x="1933" y="640"/>
                  </a:lnTo>
                  <a:lnTo>
                    <a:pt x="1933" y="639"/>
                  </a:lnTo>
                  <a:lnTo>
                    <a:pt x="1935" y="639"/>
                  </a:lnTo>
                  <a:lnTo>
                    <a:pt x="1935" y="637"/>
                  </a:lnTo>
                  <a:lnTo>
                    <a:pt x="1938" y="637"/>
                  </a:lnTo>
                  <a:lnTo>
                    <a:pt x="1938" y="635"/>
                  </a:lnTo>
                  <a:lnTo>
                    <a:pt x="1940" y="635"/>
                  </a:lnTo>
                  <a:lnTo>
                    <a:pt x="1940" y="634"/>
                  </a:lnTo>
                  <a:lnTo>
                    <a:pt x="1943" y="634"/>
                  </a:lnTo>
                  <a:lnTo>
                    <a:pt x="1943" y="632"/>
                  </a:lnTo>
                  <a:lnTo>
                    <a:pt x="1945" y="632"/>
                  </a:lnTo>
                  <a:lnTo>
                    <a:pt x="1945" y="630"/>
                  </a:lnTo>
                  <a:lnTo>
                    <a:pt x="1946" y="630"/>
                  </a:lnTo>
                  <a:lnTo>
                    <a:pt x="1946" y="629"/>
                  </a:lnTo>
                  <a:lnTo>
                    <a:pt x="1950" y="629"/>
                  </a:lnTo>
                  <a:lnTo>
                    <a:pt x="1950" y="627"/>
                  </a:lnTo>
                  <a:lnTo>
                    <a:pt x="1951" y="627"/>
                  </a:lnTo>
                  <a:lnTo>
                    <a:pt x="1951" y="625"/>
                  </a:lnTo>
                  <a:lnTo>
                    <a:pt x="1953" y="625"/>
                  </a:lnTo>
                  <a:lnTo>
                    <a:pt x="1953" y="624"/>
                  </a:lnTo>
                  <a:lnTo>
                    <a:pt x="1956" y="624"/>
                  </a:lnTo>
                  <a:lnTo>
                    <a:pt x="1956" y="622"/>
                  </a:lnTo>
                  <a:lnTo>
                    <a:pt x="1958" y="622"/>
                  </a:lnTo>
                  <a:lnTo>
                    <a:pt x="1958" y="620"/>
                  </a:lnTo>
                  <a:lnTo>
                    <a:pt x="1960" y="620"/>
                  </a:lnTo>
                  <a:lnTo>
                    <a:pt x="1960" y="619"/>
                  </a:lnTo>
                  <a:lnTo>
                    <a:pt x="1963" y="619"/>
                  </a:lnTo>
                  <a:lnTo>
                    <a:pt x="1963" y="617"/>
                  </a:lnTo>
                  <a:lnTo>
                    <a:pt x="1965" y="617"/>
                  </a:lnTo>
                  <a:lnTo>
                    <a:pt x="1965" y="615"/>
                  </a:lnTo>
                  <a:lnTo>
                    <a:pt x="1966" y="615"/>
                  </a:lnTo>
                  <a:lnTo>
                    <a:pt x="1966" y="614"/>
                  </a:lnTo>
                  <a:lnTo>
                    <a:pt x="1970" y="614"/>
                  </a:lnTo>
                  <a:lnTo>
                    <a:pt x="1970" y="612"/>
                  </a:lnTo>
                  <a:lnTo>
                    <a:pt x="1971" y="612"/>
                  </a:lnTo>
                  <a:lnTo>
                    <a:pt x="1971" y="610"/>
                  </a:lnTo>
                  <a:lnTo>
                    <a:pt x="1973" y="610"/>
                  </a:lnTo>
                  <a:lnTo>
                    <a:pt x="1973" y="609"/>
                  </a:lnTo>
                  <a:lnTo>
                    <a:pt x="1976" y="609"/>
                  </a:lnTo>
                  <a:lnTo>
                    <a:pt x="1976" y="607"/>
                  </a:lnTo>
                  <a:lnTo>
                    <a:pt x="1978" y="607"/>
                  </a:lnTo>
                  <a:lnTo>
                    <a:pt x="1978" y="605"/>
                  </a:lnTo>
                  <a:lnTo>
                    <a:pt x="1980" y="605"/>
                  </a:lnTo>
                  <a:lnTo>
                    <a:pt x="1980" y="604"/>
                  </a:lnTo>
                  <a:lnTo>
                    <a:pt x="1981" y="604"/>
                  </a:lnTo>
                  <a:lnTo>
                    <a:pt x="1981" y="602"/>
                  </a:lnTo>
                  <a:lnTo>
                    <a:pt x="1985" y="602"/>
                  </a:lnTo>
                  <a:lnTo>
                    <a:pt x="1985" y="600"/>
                  </a:lnTo>
                  <a:lnTo>
                    <a:pt x="1986" y="600"/>
                  </a:lnTo>
                  <a:lnTo>
                    <a:pt x="1986" y="599"/>
                  </a:lnTo>
                  <a:lnTo>
                    <a:pt x="1988" y="599"/>
                  </a:lnTo>
                  <a:lnTo>
                    <a:pt x="1988" y="597"/>
                  </a:lnTo>
                  <a:lnTo>
                    <a:pt x="1991" y="597"/>
                  </a:lnTo>
                  <a:lnTo>
                    <a:pt x="1991" y="595"/>
                  </a:lnTo>
                  <a:lnTo>
                    <a:pt x="1993" y="595"/>
                  </a:lnTo>
                  <a:lnTo>
                    <a:pt x="1993" y="594"/>
                  </a:lnTo>
                  <a:lnTo>
                    <a:pt x="1995" y="594"/>
                  </a:lnTo>
                  <a:lnTo>
                    <a:pt x="1995" y="592"/>
                  </a:lnTo>
                  <a:lnTo>
                    <a:pt x="1998" y="592"/>
                  </a:lnTo>
                  <a:lnTo>
                    <a:pt x="1998" y="590"/>
                  </a:lnTo>
                  <a:lnTo>
                    <a:pt x="2000" y="590"/>
                  </a:lnTo>
                  <a:lnTo>
                    <a:pt x="2000" y="589"/>
                  </a:lnTo>
                  <a:lnTo>
                    <a:pt x="2001" y="589"/>
                  </a:lnTo>
                  <a:lnTo>
                    <a:pt x="2001" y="587"/>
                  </a:lnTo>
                  <a:lnTo>
                    <a:pt x="2005" y="587"/>
                  </a:lnTo>
                  <a:lnTo>
                    <a:pt x="2005" y="585"/>
                  </a:lnTo>
                  <a:lnTo>
                    <a:pt x="2006" y="585"/>
                  </a:lnTo>
                  <a:lnTo>
                    <a:pt x="2006" y="584"/>
                  </a:lnTo>
                  <a:lnTo>
                    <a:pt x="2008" y="584"/>
                  </a:lnTo>
                  <a:lnTo>
                    <a:pt x="2008" y="582"/>
                  </a:lnTo>
                  <a:lnTo>
                    <a:pt x="2010" y="582"/>
                  </a:lnTo>
                  <a:lnTo>
                    <a:pt x="2010" y="580"/>
                  </a:lnTo>
                  <a:lnTo>
                    <a:pt x="2013" y="580"/>
                  </a:lnTo>
                  <a:lnTo>
                    <a:pt x="2013" y="579"/>
                  </a:lnTo>
                  <a:lnTo>
                    <a:pt x="2015" y="579"/>
                  </a:lnTo>
                  <a:lnTo>
                    <a:pt x="2015" y="577"/>
                  </a:lnTo>
                  <a:lnTo>
                    <a:pt x="2016" y="577"/>
                  </a:lnTo>
                  <a:lnTo>
                    <a:pt x="2016" y="575"/>
                  </a:lnTo>
                  <a:lnTo>
                    <a:pt x="2020" y="575"/>
                  </a:lnTo>
                  <a:lnTo>
                    <a:pt x="2020" y="574"/>
                  </a:lnTo>
                  <a:lnTo>
                    <a:pt x="2021" y="574"/>
                  </a:lnTo>
                  <a:lnTo>
                    <a:pt x="2021" y="572"/>
                  </a:lnTo>
                  <a:lnTo>
                    <a:pt x="2023" y="572"/>
                  </a:lnTo>
                  <a:lnTo>
                    <a:pt x="2023" y="570"/>
                  </a:lnTo>
                  <a:lnTo>
                    <a:pt x="2025" y="570"/>
                  </a:lnTo>
                  <a:lnTo>
                    <a:pt x="2025" y="569"/>
                  </a:lnTo>
                  <a:lnTo>
                    <a:pt x="2028" y="569"/>
                  </a:lnTo>
                  <a:lnTo>
                    <a:pt x="2028" y="567"/>
                  </a:lnTo>
                  <a:lnTo>
                    <a:pt x="2030" y="567"/>
                  </a:lnTo>
                  <a:lnTo>
                    <a:pt x="2030" y="565"/>
                  </a:lnTo>
                  <a:lnTo>
                    <a:pt x="2031" y="565"/>
                  </a:lnTo>
                  <a:lnTo>
                    <a:pt x="2031" y="564"/>
                  </a:lnTo>
                  <a:lnTo>
                    <a:pt x="2035" y="564"/>
                  </a:lnTo>
                  <a:lnTo>
                    <a:pt x="2035" y="562"/>
                  </a:lnTo>
                  <a:lnTo>
                    <a:pt x="2036" y="562"/>
                  </a:lnTo>
                  <a:lnTo>
                    <a:pt x="2036" y="560"/>
                  </a:lnTo>
                  <a:lnTo>
                    <a:pt x="2038" y="560"/>
                  </a:lnTo>
                  <a:lnTo>
                    <a:pt x="2038" y="559"/>
                  </a:lnTo>
                  <a:lnTo>
                    <a:pt x="2040" y="559"/>
                  </a:lnTo>
                  <a:lnTo>
                    <a:pt x="2040" y="557"/>
                  </a:lnTo>
                  <a:lnTo>
                    <a:pt x="2043" y="557"/>
                  </a:lnTo>
                  <a:lnTo>
                    <a:pt x="2043" y="555"/>
                  </a:lnTo>
                  <a:lnTo>
                    <a:pt x="2045" y="555"/>
                  </a:lnTo>
                  <a:lnTo>
                    <a:pt x="2045" y="554"/>
                  </a:lnTo>
                  <a:lnTo>
                    <a:pt x="2046" y="554"/>
                  </a:lnTo>
                  <a:lnTo>
                    <a:pt x="2046" y="552"/>
                  </a:lnTo>
                  <a:lnTo>
                    <a:pt x="2048" y="552"/>
                  </a:lnTo>
                  <a:lnTo>
                    <a:pt x="2048" y="550"/>
                  </a:lnTo>
                  <a:lnTo>
                    <a:pt x="2051" y="550"/>
                  </a:lnTo>
                  <a:lnTo>
                    <a:pt x="2051" y="549"/>
                  </a:lnTo>
                  <a:lnTo>
                    <a:pt x="2053" y="549"/>
                  </a:lnTo>
                  <a:lnTo>
                    <a:pt x="2053" y="547"/>
                  </a:lnTo>
                  <a:lnTo>
                    <a:pt x="2055" y="547"/>
                  </a:lnTo>
                  <a:lnTo>
                    <a:pt x="2055" y="545"/>
                  </a:lnTo>
                  <a:lnTo>
                    <a:pt x="2058" y="545"/>
                  </a:lnTo>
                  <a:lnTo>
                    <a:pt x="2058" y="544"/>
                  </a:lnTo>
                  <a:lnTo>
                    <a:pt x="2060" y="544"/>
                  </a:lnTo>
                  <a:lnTo>
                    <a:pt x="2060" y="542"/>
                  </a:lnTo>
                  <a:lnTo>
                    <a:pt x="2061" y="542"/>
                  </a:lnTo>
                  <a:lnTo>
                    <a:pt x="2061" y="540"/>
                  </a:lnTo>
                  <a:lnTo>
                    <a:pt x="2063" y="540"/>
                  </a:lnTo>
                  <a:lnTo>
                    <a:pt x="2063" y="539"/>
                  </a:lnTo>
                  <a:lnTo>
                    <a:pt x="2066" y="539"/>
                  </a:lnTo>
                  <a:lnTo>
                    <a:pt x="2066" y="537"/>
                  </a:lnTo>
                  <a:lnTo>
                    <a:pt x="2068" y="537"/>
                  </a:lnTo>
                  <a:lnTo>
                    <a:pt x="2068" y="535"/>
                  </a:lnTo>
                  <a:lnTo>
                    <a:pt x="2070" y="535"/>
                  </a:lnTo>
                  <a:lnTo>
                    <a:pt x="2070" y="534"/>
                  </a:lnTo>
                  <a:lnTo>
                    <a:pt x="2071" y="534"/>
                  </a:lnTo>
                  <a:lnTo>
                    <a:pt x="2071" y="532"/>
                  </a:lnTo>
                  <a:lnTo>
                    <a:pt x="2075" y="532"/>
                  </a:lnTo>
                  <a:lnTo>
                    <a:pt x="2075" y="530"/>
                  </a:lnTo>
                  <a:lnTo>
                    <a:pt x="2076" y="530"/>
                  </a:lnTo>
                  <a:lnTo>
                    <a:pt x="2076" y="529"/>
                  </a:lnTo>
                  <a:lnTo>
                    <a:pt x="2078" y="529"/>
                  </a:lnTo>
                  <a:lnTo>
                    <a:pt x="2078" y="527"/>
                  </a:lnTo>
                  <a:lnTo>
                    <a:pt x="2080" y="527"/>
                  </a:lnTo>
                  <a:lnTo>
                    <a:pt x="2080" y="525"/>
                  </a:lnTo>
                  <a:lnTo>
                    <a:pt x="2083" y="525"/>
                  </a:lnTo>
                  <a:lnTo>
                    <a:pt x="2083" y="524"/>
                  </a:lnTo>
                  <a:lnTo>
                    <a:pt x="2085" y="524"/>
                  </a:lnTo>
                  <a:lnTo>
                    <a:pt x="2085" y="522"/>
                  </a:lnTo>
                  <a:lnTo>
                    <a:pt x="2086" y="522"/>
                  </a:lnTo>
                  <a:lnTo>
                    <a:pt x="2086" y="520"/>
                  </a:lnTo>
                  <a:lnTo>
                    <a:pt x="2088" y="520"/>
                  </a:lnTo>
                  <a:lnTo>
                    <a:pt x="2088" y="519"/>
                  </a:lnTo>
                  <a:lnTo>
                    <a:pt x="2091" y="519"/>
                  </a:lnTo>
                  <a:lnTo>
                    <a:pt x="2091" y="517"/>
                  </a:lnTo>
                  <a:lnTo>
                    <a:pt x="2093" y="517"/>
                  </a:lnTo>
                  <a:lnTo>
                    <a:pt x="2093" y="515"/>
                  </a:lnTo>
                  <a:lnTo>
                    <a:pt x="2095" y="515"/>
                  </a:lnTo>
                  <a:lnTo>
                    <a:pt x="2095" y="514"/>
                  </a:lnTo>
                  <a:lnTo>
                    <a:pt x="2098" y="514"/>
                  </a:lnTo>
                  <a:lnTo>
                    <a:pt x="2098" y="512"/>
                  </a:lnTo>
                  <a:lnTo>
                    <a:pt x="2100" y="512"/>
                  </a:lnTo>
                  <a:lnTo>
                    <a:pt x="2100" y="510"/>
                  </a:lnTo>
                  <a:lnTo>
                    <a:pt x="2101" y="510"/>
                  </a:lnTo>
                  <a:lnTo>
                    <a:pt x="2101" y="509"/>
                  </a:lnTo>
                  <a:lnTo>
                    <a:pt x="2103" y="509"/>
                  </a:lnTo>
                  <a:lnTo>
                    <a:pt x="2103" y="507"/>
                  </a:lnTo>
                  <a:lnTo>
                    <a:pt x="2106" y="507"/>
                  </a:lnTo>
                  <a:lnTo>
                    <a:pt x="2106" y="505"/>
                  </a:lnTo>
                  <a:lnTo>
                    <a:pt x="2108" y="505"/>
                  </a:lnTo>
                  <a:lnTo>
                    <a:pt x="2108" y="504"/>
                  </a:lnTo>
                  <a:lnTo>
                    <a:pt x="2110" y="504"/>
                  </a:lnTo>
                  <a:lnTo>
                    <a:pt x="2110" y="502"/>
                  </a:lnTo>
                  <a:lnTo>
                    <a:pt x="2111" y="502"/>
                  </a:lnTo>
                  <a:lnTo>
                    <a:pt x="2111" y="500"/>
                  </a:lnTo>
                  <a:lnTo>
                    <a:pt x="2115" y="500"/>
                  </a:lnTo>
                  <a:lnTo>
                    <a:pt x="2115" y="499"/>
                  </a:lnTo>
                  <a:lnTo>
                    <a:pt x="2116" y="499"/>
                  </a:lnTo>
                  <a:lnTo>
                    <a:pt x="2116" y="497"/>
                  </a:lnTo>
                  <a:lnTo>
                    <a:pt x="2118" y="497"/>
                  </a:lnTo>
                  <a:lnTo>
                    <a:pt x="2118" y="495"/>
                  </a:lnTo>
                  <a:lnTo>
                    <a:pt x="2120" y="495"/>
                  </a:lnTo>
                  <a:lnTo>
                    <a:pt x="2120" y="494"/>
                  </a:lnTo>
                  <a:lnTo>
                    <a:pt x="2123" y="494"/>
                  </a:lnTo>
                  <a:lnTo>
                    <a:pt x="2123" y="492"/>
                  </a:lnTo>
                  <a:lnTo>
                    <a:pt x="2125" y="492"/>
                  </a:lnTo>
                  <a:lnTo>
                    <a:pt x="2125" y="490"/>
                  </a:lnTo>
                  <a:lnTo>
                    <a:pt x="2126" y="490"/>
                  </a:lnTo>
                  <a:lnTo>
                    <a:pt x="2126" y="489"/>
                  </a:lnTo>
                  <a:lnTo>
                    <a:pt x="2128" y="489"/>
                  </a:lnTo>
                  <a:lnTo>
                    <a:pt x="2128" y="487"/>
                  </a:lnTo>
                  <a:lnTo>
                    <a:pt x="2131" y="487"/>
                  </a:lnTo>
                  <a:lnTo>
                    <a:pt x="2131" y="485"/>
                  </a:lnTo>
                  <a:lnTo>
                    <a:pt x="2133" y="485"/>
                  </a:lnTo>
                  <a:lnTo>
                    <a:pt x="2133" y="484"/>
                  </a:lnTo>
                  <a:lnTo>
                    <a:pt x="2135" y="484"/>
                  </a:lnTo>
                  <a:lnTo>
                    <a:pt x="2135" y="482"/>
                  </a:lnTo>
                  <a:lnTo>
                    <a:pt x="2136" y="482"/>
                  </a:lnTo>
                  <a:lnTo>
                    <a:pt x="2136" y="480"/>
                  </a:lnTo>
                  <a:lnTo>
                    <a:pt x="2140" y="480"/>
                  </a:lnTo>
                  <a:lnTo>
                    <a:pt x="2140" y="479"/>
                  </a:lnTo>
                  <a:lnTo>
                    <a:pt x="2141" y="479"/>
                  </a:lnTo>
                  <a:lnTo>
                    <a:pt x="2141" y="477"/>
                  </a:lnTo>
                  <a:lnTo>
                    <a:pt x="2143" y="477"/>
                  </a:lnTo>
                  <a:lnTo>
                    <a:pt x="2143" y="475"/>
                  </a:lnTo>
                  <a:lnTo>
                    <a:pt x="2145" y="475"/>
                  </a:lnTo>
                  <a:lnTo>
                    <a:pt x="2145" y="474"/>
                  </a:lnTo>
                  <a:lnTo>
                    <a:pt x="2148" y="474"/>
                  </a:lnTo>
                  <a:lnTo>
                    <a:pt x="2148" y="472"/>
                  </a:lnTo>
                  <a:lnTo>
                    <a:pt x="2150" y="472"/>
                  </a:lnTo>
                  <a:lnTo>
                    <a:pt x="2150" y="470"/>
                  </a:lnTo>
                  <a:lnTo>
                    <a:pt x="2151" y="470"/>
                  </a:lnTo>
                  <a:lnTo>
                    <a:pt x="2151" y="469"/>
                  </a:lnTo>
                  <a:lnTo>
                    <a:pt x="2153" y="469"/>
                  </a:lnTo>
                  <a:lnTo>
                    <a:pt x="2153" y="467"/>
                  </a:lnTo>
                  <a:lnTo>
                    <a:pt x="2156" y="467"/>
                  </a:lnTo>
                  <a:lnTo>
                    <a:pt x="2156" y="465"/>
                  </a:lnTo>
                  <a:lnTo>
                    <a:pt x="2158" y="465"/>
                  </a:lnTo>
                  <a:lnTo>
                    <a:pt x="2158" y="464"/>
                  </a:lnTo>
                  <a:lnTo>
                    <a:pt x="2160" y="464"/>
                  </a:lnTo>
                  <a:lnTo>
                    <a:pt x="2160" y="462"/>
                  </a:lnTo>
                  <a:lnTo>
                    <a:pt x="2161" y="462"/>
                  </a:lnTo>
                  <a:lnTo>
                    <a:pt x="2161" y="460"/>
                  </a:lnTo>
                  <a:lnTo>
                    <a:pt x="2165" y="460"/>
                  </a:lnTo>
                  <a:lnTo>
                    <a:pt x="2165" y="459"/>
                  </a:lnTo>
                  <a:lnTo>
                    <a:pt x="2166" y="459"/>
                  </a:lnTo>
                  <a:lnTo>
                    <a:pt x="2166" y="457"/>
                  </a:lnTo>
                  <a:lnTo>
                    <a:pt x="2168" y="457"/>
                  </a:lnTo>
                  <a:lnTo>
                    <a:pt x="2168" y="455"/>
                  </a:lnTo>
                  <a:lnTo>
                    <a:pt x="2170" y="455"/>
                  </a:lnTo>
                  <a:lnTo>
                    <a:pt x="2170" y="454"/>
                  </a:lnTo>
                  <a:lnTo>
                    <a:pt x="2173" y="454"/>
                  </a:lnTo>
                  <a:lnTo>
                    <a:pt x="2173" y="452"/>
                  </a:lnTo>
                  <a:lnTo>
                    <a:pt x="2175" y="452"/>
                  </a:lnTo>
                  <a:lnTo>
                    <a:pt x="2175" y="450"/>
                  </a:lnTo>
                  <a:lnTo>
                    <a:pt x="2176" y="450"/>
                  </a:lnTo>
                  <a:lnTo>
                    <a:pt x="2176" y="449"/>
                  </a:lnTo>
                  <a:lnTo>
                    <a:pt x="2178" y="449"/>
                  </a:lnTo>
                  <a:lnTo>
                    <a:pt x="2178" y="447"/>
                  </a:lnTo>
                  <a:lnTo>
                    <a:pt x="2181" y="447"/>
                  </a:lnTo>
                  <a:lnTo>
                    <a:pt x="2181" y="445"/>
                  </a:lnTo>
                  <a:lnTo>
                    <a:pt x="2183" y="445"/>
                  </a:lnTo>
                  <a:lnTo>
                    <a:pt x="2183" y="444"/>
                  </a:lnTo>
                  <a:lnTo>
                    <a:pt x="2185" y="444"/>
                  </a:lnTo>
                  <a:lnTo>
                    <a:pt x="2185" y="442"/>
                  </a:lnTo>
                  <a:lnTo>
                    <a:pt x="2186" y="442"/>
                  </a:lnTo>
                  <a:lnTo>
                    <a:pt x="2186" y="440"/>
                  </a:lnTo>
                  <a:lnTo>
                    <a:pt x="2190" y="440"/>
                  </a:lnTo>
                  <a:lnTo>
                    <a:pt x="2190" y="439"/>
                  </a:lnTo>
                  <a:lnTo>
                    <a:pt x="2191" y="439"/>
                  </a:lnTo>
                  <a:lnTo>
                    <a:pt x="2191" y="437"/>
                  </a:lnTo>
                  <a:lnTo>
                    <a:pt x="2193" y="437"/>
                  </a:lnTo>
                  <a:lnTo>
                    <a:pt x="2193" y="435"/>
                  </a:lnTo>
                  <a:lnTo>
                    <a:pt x="2196" y="435"/>
                  </a:lnTo>
                  <a:lnTo>
                    <a:pt x="2196" y="434"/>
                  </a:lnTo>
                  <a:lnTo>
                    <a:pt x="2198" y="434"/>
                  </a:lnTo>
                  <a:lnTo>
                    <a:pt x="2198" y="432"/>
                  </a:lnTo>
                  <a:lnTo>
                    <a:pt x="2200" y="432"/>
                  </a:lnTo>
                  <a:lnTo>
                    <a:pt x="2200" y="430"/>
                  </a:lnTo>
                  <a:lnTo>
                    <a:pt x="2201" y="430"/>
                  </a:lnTo>
                  <a:lnTo>
                    <a:pt x="2201" y="429"/>
                  </a:lnTo>
                  <a:lnTo>
                    <a:pt x="2205" y="429"/>
                  </a:lnTo>
                  <a:lnTo>
                    <a:pt x="2205" y="427"/>
                  </a:lnTo>
                  <a:lnTo>
                    <a:pt x="2206" y="427"/>
                  </a:lnTo>
                  <a:lnTo>
                    <a:pt x="2206" y="425"/>
                  </a:lnTo>
                  <a:lnTo>
                    <a:pt x="2208" y="425"/>
                  </a:lnTo>
                  <a:lnTo>
                    <a:pt x="2208" y="424"/>
                  </a:lnTo>
                  <a:lnTo>
                    <a:pt x="2210" y="424"/>
                  </a:lnTo>
                  <a:lnTo>
                    <a:pt x="2210" y="422"/>
                  </a:lnTo>
                  <a:lnTo>
                    <a:pt x="2213" y="422"/>
                  </a:lnTo>
                  <a:lnTo>
                    <a:pt x="2213" y="420"/>
                  </a:lnTo>
                  <a:lnTo>
                    <a:pt x="2215" y="420"/>
                  </a:lnTo>
                  <a:lnTo>
                    <a:pt x="2215" y="419"/>
                  </a:lnTo>
                  <a:lnTo>
                    <a:pt x="2216" y="419"/>
                  </a:lnTo>
                  <a:lnTo>
                    <a:pt x="2216" y="417"/>
                  </a:lnTo>
                  <a:lnTo>
                    <a:pt x="2218" y="417"/>
                  </a:lnTo>
                  <a:lnTo>
                    <a:pt x="2218" y="415"/>
                  </a:lnTo>
                  <a:lnTo>
                    <a:pt x="2221" y="415"/>
                  </a:lnTo>
                  <a:lnTo>
                    <a:pt x="2221" y="414"/>
                  </a:lnTo>
                  <a:lnTo>
                    <a:pt x="2223" y="414"/>
                  </a:lnTo>
                  <a:lnTo>
                    <a:pt x="2223" y="412"/>
                  </a:lnTo>
                  <a:lnTo>
                    <a:pt x="2225" y="412"/>
                  </a:lnTo>
                  <a:lnTo>
                    <a:pt x="2225" y="410"/>
                  </a:lnTo>
                  <a:lnTo>
                    <a:pt x="2226" y="410"/>
                  </a:lnTo>
                  <a:lnTo>
                    <a:pt x="2226" y="409"/>
                  </a:lnTo>
                  <a:lnTo>
                    <a:pt x="2230" y="409"/>
                  </a:lnTo>
                  <a:lnTo>
                    <a:pt x="2230" y="407"/>
                  </a:lnTo>
                  <a:lnTo>
                    <a:pt x="2231" y="407"/>
                  </a:lnTo>
                  <a:lnTo>
                    <a:pt x="2231" y="405"/>
                  </a:lnTo>
                  <a:lnTo>
                    <a:pt x="2233" y="405"/>
                  </a:lnTo>
                  <a:lnTo>
                    <a:pt x="2233" y="404"/>
                  </a:lnTo>
                  <a:lnTo>
                    <a:pt x="2235" y="404"/>
                  </a:lnTo>
                  <a:lnTo>
                    <a:pt x="2235" y="402"/>
                  </a:lnTo>
                  <a:lnTo>
                    <a:pt x="2238" y="402"/>
                  </a:lnTo>
                  <a:lnTo>
                    <a:pt x="2238" y="400"/>
                  </a:lnTo>
                  <a:lnTo>
                    <a:pt x="2240" y="400"/>
                  </a:lnTo>
                  <a:lnTo>
                    <a:pt x="2240" y="399"/>
                  </a:lnTo>
                  <a:lnTo>
                    <a:pt x="2241" y="399"/>
                  </a:lnTo>
                  <a:lnTo>
                    <a:pt x="2241" y="397"/>
                  </a:lnTo>
                  <a:lnTo>
                    <a:pt x="2245" y="397"/>
                  </a:lnTo>
                  <a:lnTo>
                    <a:pt x="2245" y="395"/>
                  </a:lnTo>
                  <a:lnTo>
                    <a:pt x="2246" y="395"/>
                  </a:lnTo>
                  <a:lnTo>
                    <a:pt x="2246" y="394"/>
                  </a:lnTo>
                  <a:lnTo>
                    <a:pt x="2248" y="394"/>
                  </a:lnTo>
                  <a:lnTo>
                    <a:pt x="2248" y="392"/>
                  </a:lnTo>
                  <a:lnTo>
                    <a:pt x="2250" y="392"/>
                  </a:lnTo>
                  <a:lnTo>
                    <a:pt x="2250" y="390"/>
                  </a:lnTo>
                  <a:lnTo>
                    <a:pt x="2253" y="390"/>
                  </a:lnTo>
                  <a:lnTo>
                    <a:pt x="2253" y="389"/>
                  </a:lnTo>
                  <a:lnTo>
                    <a:pt x="2255" y="389"/>
                  </a:lnTo>
                  <a:lnTo>
                    <a:pt x="2255" y="387"/>
                  </a:lnTo>
                  <a:lnTo>
                    <a:pt x="2256" y="387"/>
                  </a:lnTo>
                  <a:lnTo>
                    <a:pt x="2256" y="385"/>
                  </a:lnTo>
                  <a:lnTo>
                    <a:pt x="2260" y="385"/>
                  </a:lnTo>
                  <a:lnTo>
                    <a:pt x="2260" y="384"/>
                  </a:lnTo>
                  <a:lnTo>
                    <a:pt x="2261" y="384"/>
                  </a:lnTo>
                  <a:lnTo>
                    <a:pt x="2261" y="382"/>
                  </a:lnTo>
                  <a:lnTo>
                    <a:pt x="2263" y="382"/>
                  </a:lnTo>
                  <a:lnTo>
                    <a:pt x="2263" y="380"/>
                  </a:lnTo>
                  <a:lnTo>
                    <a:pt x="2265" y="380"/>
                  </a:lnTo>
                  <a:lnTo>
                    <a:pt x="2265" y="379"/>
                  </a:lnTo>
                  <a:lnTo>
                    <a:pt x="2268" y="379"/>
                  </a:lnTo>
                  <a:lnTo>
                    <a:pt x="2268" y="377"/>
                  </a:lnTo>
                  <a:lnTo>
                    <a:pt x="2270" y="377"/>
                  </a:lnTo>
                  <a:lnTo>
                    <a:pt x="2270" y="375"/>
                  </a:lnTo>
                  <a:lnTo>
                    <a:pt x="2271" y="375"/>
                  </a:lnTo>
                  <a:lnTo>
                    <a:pt x="2271" y="374"/>
                  </a:lnTo>
                  <a:lnTo>
                    <a:pt x="2273" y="374"/>
                  </a:lnTo>
                  <a:lnTo>
                    <a:pt x="2273" y="372"/>
                  </a:lnTo>
                  <a:lnTo>
                    <a:pt x="2276" y="372"/>
                  </a:lnTo>
                  <a:lnTo>
                    <a:pt x="2276" y="370"/>
                  </a:lnTo>
                  <a:lnTo>
                    <a:pt x="2278" y="370"/>
                  </a:lnTo>
                  <a:lnTo>
                    <a:pt x="2278" y="369"/>
                  </a:lnTo>
                  <a:lnTo>
                    <a:pt x="2280" y="369"/>
                  </a:lnTo>
                  <a:lnTo>
                    <a:pt x="2280" y="367"/>
                  </a:lnTo>
                  <a:lnTo>
                    <a:pt x="2283" y="367"/>
                  </a:lnTo>
                  <a:lnTo>
                    <a:pt x="2283" y="365"/>
                  </a:lnTo>
                  <a:lnTo>
                    <a:pt x="2285" y="365"/>
                  </a:lnTo>
                  <a:lnTo>
                    <a:pt x="2285" y="364"/>
                  </a:lnTo>
                  <a:lnTo>
                    <a:pt x="2286" y="364"/>
                  </a:lnTo>
                  <a:lnTo>
                    <a:pt x="2286" y="362"/>
                  </a:lnTo>
                  <a:lnTo>
                    <a:pt x="2288" y="362"/>
                  </a:lnTo>
                  <a:lnTo>
                    <a:pt x="2288" y="360"/>
                  </a:lnTo>
                  <a:lnTo>
                    <a:pt x="2291" y="360"/>
                  </a:lnTo>
                  <a:lnTo>
                    <a:pt x="2291" y="359"/>
                  </a:lnTo>
                  <a:lnTo>
                    <a:pt x="2293" y="359"/>
                  </a:lnTo>
                  <a:lnTo>
                    <a:pt x="2293" y="357"/>
                  </a:lnTo>
                  <a:lnTo>
                    <a:pt x="2295" y="357"/>
                  </a:lnTo>
                  <a:lnTo>
                    <a:pt x="2295" y="355"/>
                  </a:lnTo>
                  <a:lnTo>
                    <a:pt x="2298" y="355"/>
                  </a:lnTo>
                  <a:lnTo>
                    <a:pt x="2298" y="354"/>
                  </a:lnTo>
                  <a:lnTo>
                    <a:pt x="2300" y="354"/>
                  </a:lnTo>
                  <a:lnTo>
                    <a:pt x="2300" y="352"/>
                  </a:lnTo>
                  <a:lnTo>
                    <a:pt x="2301" y="352"/>
                  </a:lnTo>
                  <a:lnTo>
                    <a:pt x="2301" y="350"/>
                  </a:lnTo>
                  <a:lnTo>
                    <a:pt x="2303" y="350"/>
                  </a:lnTo>
                  <a:lnTo>
                    <a:pt x="2303" y="349"/>
                  </a:lnTo>
                  <a:lnTo>
                    <a:pt x="2306" y="349"/>
                  </a:lnTo>
                  <a:lnTo>
                    <a:pt x="2306" y="347"/>
                  </a:lnTo>
                  <a:lnTo>
                    <a:pt x="2308" y="347"/>
                  </a:lnTo>
                  <a:lnTo>
                    <a:pt x="2308" y="345"/>
                  </a:lnTo>
                  <a:lnTo>
                    <a:pt x="2310" y="345"/>
                  </a:lnTo>
                  <a:lnTo>
                    <a:pt x="2310" y="344"/>
                  </a:lnTo>
                  <a:lnTo>
                    <a:pt x="2313" y="344"/>
                  </a:lnTo>
                  <a:lnTo>
                    <a:pt x="2313" y="342"/>
                  </a:lnTo>
                  <a:lnTo>
                    <a:pt x="2315" y="342"/>
                  </a:lnTo>
                  <a:lnTo>
                    <a:pt x="2315" y="340"/>
                  </a:lnTo>
                  <a:lnTo>
                    <a:pt x="2316" y="340"/>
                  </a:lnTo>
                  <a:lnTo>
                    <a:pt x="2316" y="339"/>
                  </a:lnTo>
                  <a:lnTo>
                    <a:pt x="2318" y="339"/>
                  </a:lnTo>
                  <a:lnTo>
                    <a:pt x="2318" y="337"/>
                  </a:lnTo>
                  <a:lnTo>
                    <a:pt x="2321" y="337"/>
                  </a:lnTo>
                  <a:lnTo>
                    <a:pt x="2321" y="335"/>
                  </a:lnTo>
                  <a:lnTo>
                    <a:pt x="2323" y="335"/>
                  </a:lnTo>
                  <a:lnTo>
                    <a:pt x="2323" y="334"/>
                  </a:lnTo>
                  <a:lnTo>
                    <a:pt x="2325" y="334"/>
                  </a:lnTo>
                  <a:lnTo>
                    <a:pt x="2325" y="332"/>
                  </a:lnTo>
                  <a:lnTo>
                    <a:pt x="2328" y="332"/>
                  </a:lnTo>
                  <a:lnTo>
                    <a:pt x="2328" y="330"/>
                  </a:lnTo>
                  <a:lnTo>
                    <a:pt x="2330" y="330"/>
                  </a:lnTo>
                  <a:lnTo>
                    <a:pt x="2330" y="329"/>
                  </a:lnTo>
                  <a:lnTo>
                    <a:pt x="2331" y="329"/>
                  </a:lnTo>
                  <a:lnTo>
                    <a:pt x="2331" y="327"/>
                  </a:lnTo>
                  <a:lnTo>
                    <a:pt x="2335" y="327"/>
                  </a:lnTo>
                  <a:lnTo>
                    <a:pt x="2335" y="325"/>
                  </a:lnTo>
                  <a:lnTo>
                    <a:pt x="2336" y="325"/>
                  </a:lnTo>
                  <a:lnTo>
                    <a:pt x="2336" y="324"/>
                  </a:lnTo>
                  <a:lnTo>
                    <a:pt x="2338" y="324"/>
                  </a:lnTo>
                  <a:lnTo>
                    <a:pt x="2338" y="322"/>
                  </a:lnTo>
                  <a:lnTo>
                    <a:pt x="2341" y="322"/>
                  </a:lnTo>
                  <a:lnTo>
                    <a:pt x="2341" y="320"/>
                  </a:lnTo>
                  <a:lnTo>
                    <a:pt x="2343" y="320"/>
                  </a:lnTo>
                  <a:lnTo>
                    <a:pt x="2343" y="319"/>
                  </a:lnTo>
                  <a:lnTo>
                    <a:pt x="2345" y="319"/>
                  </a:lnTo>
                  <a:lnTo>
                    <a:pt x="2345" y="317"/>
                  </a:lnTo>
                  <a:lnTo>
                    <a:pt x="2346" y="317"/>
                  </a:lnTo>
                  <a:lnTo>
                    <a:pt x="2346" y="315"/>
                  </a:lnTo>
                  <a:lnTo>
                    <a:pt x="2350" y="315"/>
                  </a:lnTo>
                  <a:lnTo>
                    <a:pt x="2350" y="314"/>
                  </a:lnTo>
                  <a:lnTo>
                    <a:pt x="2351" y="314"/>
                  </a:lnTo>
                  <a:lnTo>
                    <a:pt x="2351" y="312"/>
                  </a:lnTo>
                  <a:lnTo>
                    <a:pt x="2353" y="312"/>
                  </a:lnTo>
                  <a:lnTo>
                    <a:pt x="2353" y="310"/>
                  </a:lnTo>
                  <a:lnTo>
                    <a:pt x="2356" y="310"/>
                  </a:lnTo>
                  <a:lnTo>
                    <a:pt x="2356" y="309"/>
                  </a:lnTo>
                  <a:lnTo>
                    <a:pt x="2358" y="309"/>
                  </a:lnTo>
                  <a:lnTo>
                    <a:pt x="2358" y="307"/>
                  </a:lnTo>
                  <a:lnTo>
                    <a:pt x="2360" y="307"/>
                  </a:lnTo>
                  <a:lnTo>
                    <a:pt x="2360" y="305"/>
                  </a:lnTo>
                  <a:lnTo>
                    <a:pt x="2363" y="305"/>
                  </a:lnTo>
                  <a:lnTo>
                    <a:pt x="2363" y="304"/>
                  </a:lnTo>
                  <a:lnTo>
                    <a:pt x="2365" y="304"/>
                  </a:lnTo>
                  <a:lnTo>
                    <a:pt x="2365" y="302"/>
                  </a:lnTo>
                  <a:lnTo>
                    <a:pt x="2366" y="302"/>
                  </a:lnTo>
                  <a:lnTo>
                    <a:pt x="2366" y="300"/>
                  </a:lnTo>
                  <a:lnTo>
                    <a:pt x="2370" y="300"/>
                  </a:lnTo>
                  <a:lnTo>
                    <a:pt x="2370" y="299"/>
                  </a:lnTo>
                  <a:lnTo>
                    <a:pt x="2371" y="299"/>
                  </a:lnTo>
                  <a:lnTo>
                    <a:pt x="2371" y="297"/>
                  </a:lnTo>
                  <a:lnTo>
                    <a:pt x="2375" y="297"/>
                  </a:lnTo>
                  <a:lnTo>
                    <a:pt x="2375" y="295"/>
                  </a:lnTo>
                  <a:lnTo>
                    <a:pt x="2376" y="295"/>
                  </a:lnTo>
                  <a:lnTo>
                    <a:pt x="2376" y="294"/>
                  </a:lnTo>
                  <a:lnTo>
                    <a:pt x="2378" y="294"/>
                  </a:lnTo>
                  <a:lnTo>
                    <a:pt x="2378" y="292"/>
                  </a:lnTo>
                  <a:lnTo>
                    <a:pt x="2381" y="292"/>
                  </a:lnTo>
                  <a:lnTo>
                    <a:pt x="2381" y="290"/>
                  </a:lnTo>
                  <a:lnTo>
                    <a:pt x="2383" y="290"/>
                  </a:lnTo>
                  <a:lnTo>
                    <a:pt x="2383" y="289"/>
                  </a:lnTo>
                  <a:lnTo>
                    <a:pt x="2385" y="289"/>
                  </a:lnTo>
                  <a:lnTo>
                    <a:pt x="2385" y="287"/>
                  </a:lnTo>
                  <a:lnTo>
                    <a:pt x="2388" y="287"/>
                  </a:lnTo>
                  <a:lnTo>
                    <a:pt x="2388" y="285"/>
                  </a:lnTo>
                  <a:lnTo>
                    <a:pt x="2390" y="285"/>
                  </a:lnTo>
                  <a:lnTo>
                    <a:pt x="2390" y="284"/>
                  </a:lnTo>
                  <a:lnTo>
                    <a:pt x="2393" y="284"/>
                  </a:lnTo>
                  <a:lnTo>
                    <a:pt x="2393" y="282"/>
                  </a:lnTo>
                  <a:lnTo>
                    <a:pt x="2395" y="282"/>
                  </a:lnTo>
                  <a:lnTo>
                    <a:pt x="2395" y="280"/>
                  </a:lnTo>
                  <a:lnTo>
                    <a:pt x="2396" y="280"/>
                  </a:lnTo>
                  <a:lnTo>
                    <a:pt x="2396" y="279"/>
                  </a:lnTo>
                  <a:lnTo>
                    <a:pt x="2400" y="279"/>
                  </a:lnTo>
                  <a:lnTo>
                    <a:pt x="2400" y="277"/>
                  </a:lnTo>
                  <a:lnTo>
                    <a:pt x="2401" y="277"/>
                  </a:lnTo>
                  <a:lnTo>
                    <a:pt x="2401" y="275"/>
                  </a:lnTo>
                  <a:lnTo>
                    <a:pt x="2405" y="275"/>
                  </a:lnTo>
                  <a:lnTo>
                    <a:pt x="2405" y="274"/>
                  </a:lnTo>
                  <a:lnTo>
                    <a:pt x="2406" y="274"/>
                  </a:lnTo>
                  <a:lnTo>
                    <a:pt x="2406" y="272"/>
                  </a:lnTo>
                  <a:lnTo>
                    <a:pt x="2410" y="272"/>
                  </a:lnTo>
                  <a:lnTo>
                    <a:pt x="2410" y="270"/>
                  </a:lnTo>
                  <a:lnTo>
                    <a:pt x="2411" y="270"/>
                  </a:lnTo>
                  <a:lnTo>
                    <a:pt x="2411" y="269"/>
                  </a:lnTo>
                  <a:lnTo>
                    <a:pt x="2415" y="269"/>
                  </a:lnTo>
                  <a:lnTo>
                    <a:pt x="2415" y="267"/>
                  </a:lnTo>
                  <a:lnTo>
                    <a:pt x="2416" y="267"/>
                  </a:lnTo>
                  <a:lnTo>
                    <a:pt x="2416" y="265"/>
                  </a:lnTo>
                  <a:lnTo>
                    <a:pt x="2418" y="265"/>
                  </a:lnTo>
                  <a:lnTo>
                    <a:pt x="2418" y="264"/>
                  </a:lnTo>
                  <a:lnTo>
                    <a:pt x="2421" y="264"/>
                  </a:lnTo>
                  <a:lnTo>
                    <a:pt x="2421" y="262"/>
                  </a:lnTo>
                  <a:lnTo>
                    <a:pt x="2423" y="262"/>
                  </a:lnTo>
                  <a:lnTo>
                    <a:pt x="2423" y="260"/>
                  </a:lnTo>
                  <a:lnTo>
                    <a:pt x="2426" y="260"/>
                  </a:lnTo>
                  <a:lnTo>
                    <a:pt x="2426" y="259"/>
                  </a:lnTo>
                  <a:lnTo>
                    <a:pt x="2428" y="259"/>
                  </a:lnTo>
                  <a:lnTo>
                    <a:pt x="2428" y="257"/>
                  </a:lnTo>
                  <a:lnTo>
                    <a:pt x="2431" y="257"/>
                  </a:lnTo>
                  <a:lnTo>
                    <a:pt x="2431" y="255"/>
                  </a:lnTo>
                  <a:lnTo>
                    <a:pt x="2433" y="255"/>
                  </a:lnTo>
                  <a:lnTo>
                    <a:pt x="2433" y="254"/>
                  </a:lnTo>
                  <a:lnTo>
                    <a:pt x="2436" y="254"/>
                  </a:lnTo>
                  <a:lnTo>
                    <a:pt x="2436" y="252"/>
                  </a:lnTo>
                  <a:lnTo>
                    <a:pt x="2438" y="252"/>
                  </a:lnTo>
                  <a:lnTo>
                    <a:pt x="2438" y="250"/>
                  </a:lnTo>
                  <a:lnTo>
                    <a:pt x="2441" y="250"/>
                  </a:lnTo>
                  <a:lnTo>
                    <a:pt x="2441" y="249"/>
                  </a:lnTo>
                  <a:lnTo>
                    <a:pt x="2443" y="249"/>
                  </a:lnTo>
                  <a:lnTo>
                    <a:pt x="2443" y="247"/>
                  </a:lnTo>
                  <a:lnTo>
                    <a:pt x="2446" y="247"/>
                  </a:lnTo>
                  <a:lnTo>
                    <a:pt x="2446" y="245"/>
                  </a:lnTo>
                  <a:lnTo>
                    <a:pt x="2448" y="245"/>
                  </a:lnTo>
                  <a:lnTo>
                    <a:pt x="2448" y="244"/>
                  </a:lnTo>
                  <a:lnTo>
                    <a:pt x="2451" y="244"/>
                  </a:lnTo>
                  <a:lnTo>
                    <a:pt x="2451" y="242"/>
                  </a:lnTo>
                  <a:lnTo>
                    <a:pt x="2453" y="242"/>
                  </a:lnTo>
                  <a:lnTo>
                    <a:pt x="2453" y="240"/>
                  </a:lnTo>
                  <a:lnTo>
                    <a:pt x="2456" y="240"/>
                  </a:lnTo>
                  <a:lnTo>
                    <a:pt x="2456" y="239"/>
                  </a:lnTo>
                  <a:lnTo>
                    <a:pt x="2458" y="239"/>
                  </a:lnTo>
                  <a:lnTo>
                    <a:pt x="2458" y="237"/>
                  </a:lnTo>
                  <a:lnTo>
                    <a:pt x="2461" y="237"/>
                  </a:lnTo>
                  <a:lnTo>
                    <a:pt x="2461" y="235"/>
                  </a:lnTo>
                  <a:lnTo>
                    <a:pt x="2463" y="235"/>
                  </a:lnTo>
                  <a:lnTo>
                    <a:pt x="2463" y="234"/>
                  </a:lnTo>
                  <a:lnTo>
                    <a:pt x="2466" y="234"/>
                  </a:lnTo>
                  <a:lnTo>
                    <a:pt x="2466" y="232"/>
                  </a:lnTo>
                  <a:lnTo>
                    <a:pt x="2470" y="232"/>
                  </a:lnTo>
                  <a:lnTo>
                    <a:pt x="2470" y="230"/>
                  </a:lnTo>
                  <a:lnTo>
                    <a:pt x="2471" y="230"/>
                  </a:lnTo>
                  <a:lnTo>
                    <a:pt x="2471" y="229"/>
                  </a:lnTo>
                  <a:lnTo>
                    <a:pt x="2475" y="229"/>
                  </a:lnTo>
                  <a:lnTo>
                    <a:pt x="2475" y="227"/>
                  </a:lnTo>
                  <a:lnTo>
                    <a:pt x="2476" y="227"/>
                  </a:lnTo>
                  <a:lnTo>
                    <a:pt x="2476" y="225"/>
                  </a:lnTo>
                  <a:lnTo>
                    <a:pt x="2480" y="225"/>
                  </a:lnTo>
                  <a:lnTo>
                    <a:pt x="2480" y="224"/>
                  </a:lnTo>
                  <a:lnTo>
                    <a:pt x="2481" y="224"/>
                  </a:lnTo>
                  <a:lnTo>
                    <a:pt x="2481" y="222"/>
                  </a:lnTo>
                  <a:lnTo>
                    <a:pt x="2485" y="222"/>
                  </a:lnTo>
                  <a:lnTo>
                    <a:pt x="2485" y="220"/>
                  </a:lnTo>
                  <a:lnTo>
                    <a:pt x="2488" y="220"/>
                  </a:lnTo>
                  <a:lnTo>
                    <a:pt x="2488" y="219"/>
                  </a:lnTo>
                  <a:lnTo>
                    <a:pt x="2490" y="219"/>
                  </a:lnTo>
                  <a:lnTo>
                    <a:pt x="2490" y="217"/>
                  </a:lnTo>
                  <a:lnTo>
                    <a:pt x="2493" y="217"/>
                  </a:lnTo>
                  <a:lnTo>
                    <a:pt x="2493" y="215"/>
                  </a:lnTo>
                  <a:lnTo>
                    <a:pt x="2495" y="215"/>
                  </a:lnTo>
                  <a:lnTo>
                    <a:pt x="2495" y="214"/>
                  </a:lnTo>
                  <a:lnTo>
                    <a:pt x="2498" y="214"/>
                  </a:lnTo>
                  <a:lnTo>
                    <a:pt x="2498" y="212"/>
                  </a:lnTo>
                  <a:lnTo>
                    <a:pt x="2501" y="212"/>
                  </a:lnTo>
                  <a:lnTo>
                    <a:pt x="2501" y="210"/>
                  </a:lnTo>
                  <a:lnTo>
                    <a:pt x="2503" y="210"/>
                  </a:lnTo>
                  <a:lnTo>
                    <a:pt x="2503" y="209"/>
                  </a:lnTo>
                  <a:lnTo>
                    <a:pt x="2506" y="209"/>
                  </a:lnTo>
                  <a:lnTo>
                    <a:pt x="2506" y="207"/>
                  </a:lnTo>
                  <a:lnTo>
                    <a:pt x="2510" y="207"/>
                  </a:lnTo>
                  <a:lnTo>
                    <a:pt x="2510" y="205"/>
                  </a:lnTo>
                  <a:lnTo>
                    <a:pt x="2511" y="205"/>
                  </a:lnTo>
                  <a:lnTo>
                    <a:pt x="2511" y="204"/>
                  </a:lnTo>
                  <a:lnTo>
                    <a:pt x="2515" y="204"/>
                  </a:lnTo>
                  <a:lnTo>
                    <a:pt x="2515" y="202"/>
                  </a:lnTo>
                  <a:lnTo>
                    <a:pt x="2518" y="202"/>
                  </a:lnTo>
                  <a:lnTo>
                    <a:pt x="2518" y="200"/>
                  </a:lnTo>
                  <a:lnTo>
                    <a:pt x="2520" y="200"/>
                  </a:lnTo>
                  <a:lnTo>
                    <a:pt x="2520" y="199"/>
                  </a:lnTo>
                  <a:lnTo>
                    <a:pt x="2523" y="199"/>
                  </a:lnTo>
                  <a:lnTo>
                    <a:pt x="2523" y="197"/>
                  </a:lnTo>
                  <a:lnTo>
                    <a:pt x="2526" y="197"/>
                  </a:lnTo>
                  <a:lnTo>
                    <a:pt x="2526" y="195"/>
                  </a:lnTo>
                  <a:lnTo>
                    <a:pt x="2528" y="195"/>
                  </a:lnTo>
                  <a:lnTo>
                    <a:pt x="2528" y="194"/>
                  </a:lnTo>
                  <a:lnTo>
                    <a:pt x="2531" y="194"/>
                  </a:lnTo>
                  <a:lnTo>
                    <a:pt x="2531" y="192"/>
                  </a:lnTo>
                  <a:lnTo>
                    <a:pt x="2535" y="192"/>
                  </a:lnTo>
                  <a:lnTo>
                    <a:pt x="2535" y="190"/>
                  </a:lnTo>
                  <a:lnTo>
                    <a:pt x="2538" y="190"/>
                  </a:lnTo>
                  <a:lnTo>
                    <a:pt x="2538" y="189"/>
                  </a:lnTo>
                  <a:lnTo>
                    <a:pt x="2540" y="189"/>
                  </a:lnTo>
                  <a:lnTo>
                    <a:pt x="2540" y="187"/>
                  </a:lnTo>
                  <a:lnTo>
                    <a:pt x="2543" y="187"/>
                  </a:lnTo>
                  <a:lnTo>
                    <a:pt x="2543" y="185"/>
                  </a:lnTo>
                  <a:lnTo>
                    <a:pt x="2546" y="185"/>
                  </a:lnTo>
                  <a:lnTo>
                    <a:pt x="2546" y="184"/>
                  </a:lnTo>
                  <a:lnTo>
                    <a:pt x="2550" y="184"/>
                  </a:lnTo>
                  <a:lnTo>
                    <a:pt x="2550" y="182"/>
                  </a:lnTo>
                  <a:lnTo>
                    <a:pt x="2551" y="182"/>
                  </a:lnTo>
                  <a:lnTo>
                    <a:pt x="2551" y="180"/>
                  </a:lnTo>
                  <a:lnTo>
                    <a:pt x="2555" y="180"/>
                  </a:lnTo>
                  <a:lnTo>
                    <a:pt x="2555" y="179"/>
                  </a:lnTo>
                  <a:lnTo>
                    <a:pt x="2558" y="179"/>
                  </a:lnTo>
                  <a:lnTo>
                    <a:pt x="2558" y="177"/>
                  </a:lnTo>
                  <a:lnTo>
                    <a:pt x="2561" y="177"/>
                  </a:lnTo>
                  <a:lnTo>
                    <a:pt x="2561" y="175"/>
                  </a:lnTo>
                  <a:lnTo>
                    <a:pt x="2565" y="175"/>
                  </a:lnTo>
                  <a:lnTo>
                    <a:pt x="2565" y="174"/>
                  </a:lnTo>
                  <a:lnTo>
                    <a:pt x="2568" y="174"/>
                  </a:lnTo>
                  <a:lnTo>
                    <a:pt x="2568" y="172"/>
                  </a:lnTo>
                  <a:lnTo>
                    <a:pt x="2570" y="172"/>
                  </a:lnTo>
                  <a:lnTo>
                    <a:pt x="2570" y="170"/>
                  </a:lnTo>
                  <a:lnTo>
                    <a:pt x="2573" y="170"/>
                  </a:lnTo>
                  <a:lnTo>
                    <a:pt x="2573" y="169"/>
                  </a:lnTo>
                  <a:lnTo>
                    <a:pt x="2576" y="169"/>
                  </a:lnTo>
                  <a:lnTo>
                    <a:pt x="2576" y="167"/>
                  </a:lnTo>
                  <a:lnTo>
                    <a:pt x="2580" y="167"/>
                  </a:lnTo>
                  <a:lnTo>
                    <a:pt x="2580" y="165"/>
                  </a:lnTo>
                  <a:lnTo>
                    <a:pt x="2583" y="165"/>
                  </a:lnTo>
                  <a:lnTo>
                    <a:pt x="2583" y="164"/>
                  </a:lnTo>
                  <a:lnTo>
                    <a:pt x="2585" y="164"/>
                  </a:lnTo>
                  <a:lnTo>
                    <a:pt x="2585" y="162"/>
                  </a:lnTo>
                  <a:lnTo>
                    <a:pt x="2588" y="162"/>
                  </a:lnTo>
                  <a:lnTo>
                    <a:pt x="2588" y="160"/>
                  </a:lnTo>
                  <a:lnTo>
                    <a:pt x="2591" y="160"/>
                  </a:lnTo>
                  <a:lnTo>
                    <a:pt x="2591" y="159"/>
                  </a:lnTo>
                  <a:lnTo>
                    <a:pt x="2595" y="159"/>
                  </a:lnTo>
                  <a:lnTo>
                    <a:pt x="2595" y="157"/>
                  </a:lnTo>
                  <a:lnTo>
                    <a:pt x="2598" y="157"/>
                  </a:lnTo>
                  <a:lnTo>
                    <a:pt x="2598" y="155"/>
                  </a:lnTo>
                  <a:lnTo>
                    <a:pt x="2601" y="155"/>
                  </a:lnTo>
                  <a:lnTo>
                    <a:pt x="2601" y="154"/>
                  </a:lnTo>
                  <a:lnTo>
                    <a:pt x="2605" y="154"/>
                  </a:lnTo>
                  <a:lnTo>
                    <a:pt x="2605" y="152"/>
                  </a:lnTo>
                  <a:lnTo>
                    <a:pt x="2608" y="152"/>
                  </a:lnTo>
                  <a:lnTo>
                    <a:pt x="2608" y="150"/>
                  </a:lnTo>
                  <a:lnTo>
                    <a:pt x="2611" y="150"/>
                  </a:lnTo>
                  <a:lnTo>
                    <a:pt x="2611" y="149"/>
                  </a:lnTo>
                  <a:lnTo>
                    <a:pt x="2615" y="149"/>
                  </a:lnTo>
                  <a:lnTo>
                    <a:pt x="2615" y="147"/>
                  </a:lnTo>
                  <a:lnTo>
                    <a:pt x="2618" y="147"/>
                  </a:lnTo>
                  <a:lnTo>
                    <a:pt x="2618" y="145"/>
                  </a:lnTo>
                  <a:lnTo>
                    <a:pt x="2621" y="145"/>
                  </a:lnTo>
                  <a:lnTo>
                    <a:pt x="2621" y="144"/>
                  </a:lnTo>
                  <a:lnTo>
                    <a:pt x="2625" y="144"/>
                  </a:lnTo>
                  <a:lnTo>
                    <a:pt x="2625" y="142"/>
                  </a:lnTo>
                  <a:lnTo>
                    <a:pt x="2628" y="142"/>
                  </a:lnTo>
                  <a:lnTo>
                    <a:pt x="2628" y="140"/>
                  </a:lnTo>
                  <a:lnTo>
                    <a:pt x="2631" y="140"/>
                  </a:lnTo>
                  <a:lnTo>
                    <a:pt x="2631" y="139"/>
                  </a:lnTo>
                  <a:lnTo>
                    <a:pt x="2635" y="139"/>
                  </a:lnTo>
                  <a:lnTo>
                    <a:pt x="2635" y="137"/>
                  </a:lnTo>
                  <a:lnTo>
                    <a:pt x="2638" y="137"/>
                  </a:lnTo>
                  <a:lnTo>
                    <a:pt x="2638" y="135"/>
                  </a:lnTo>
                  <a:lnTo>
                    <a:pt x="2641" y="135"/>
                  </a:lnTo>
                  <a:lnTo>
                    <a:pt x="2641" y="134"/>
                  </a:lnTo>
                  <a:lnTo>
                    <a:pt x="2645" y="134"/>
                  </a:lnTo>
                  <a:lnTo>
                    <a:pt x="2645" y="132"/>
                  </a:lnTo>
                  <a:lnTo>
                    <a:pt x="2648" y="132"/>
                  </a:lnTo>
                  <a:lnTo>
                    <a:pt x="2648" y="130"/>
                  </a:lnTo>
                  <a:lnTo>
                    <a:pt x="2651" y="130"/>
                  </a:lnTo>
                  <a:lnTo>
                    <a:pt x="2651" y="129"/>
                  </a:lnTo>
                  <a:lnTo>
                    <a:pt x="2655" y="129"/>
                  </a:lnTo>
                  <a:lnTo>
                    <a:pt x="2655" y="127"/>
                  </a:lnTo>
                  <a:lnTo>
                    <a:pt x="2658" y="127"/>
                  </a:lnTo>
                  <a:lnTo>
                    <a:pt x="2658" y="125"/>
                  </a:lnTo>
                  <a:lnTo>
                    <a:pt x="2663" y="125"/>
                  </a:lnTo>
                  <a:lnTo>
                    <a:pt x="2663" y="124"/>
                  </a:lnTo>
                  <a:lnTo>
                    <a:pt x="2666" y="124"/>
                  </a:lnTo>
                  <a:lnTo>
                    <a:pt x="2666" y="122"/>
                  </a:lnTo>
                  <a:lnTo>
                    <a:pt x="2670" y="122"/>
                  </a:lnTo>
                  <a:lnTo>
                    <a:pt x="2670" y="120"/>
                  </a:lnTo>
                  <a:lnTo>
                    <a:pt x="2673" y="120"/>
                  </a:lnTo>
                  <a:lnTo>
                    <a:pt x="2673" y="119"/>
                  </a:lnTo>
                  <a:lnTo>
                    <a:pt x="2676" y="119"/>
                  </a:lnTo>
                  <a:lnTo>
                    <a:pt x="2676" y="117"/>
                  </a:lnTo>
                  <a:lnTo>
                    <a:pt x="2680" y="117"/>
                  </a:lnTo>
                  <a:lnTo>
                    <a:pt x="2680" y="115"/>
                  </a:lnTo>
                  <a:lnTo>
                    <a:pt x="2685" y="115"/>
                  </a:lnTo>
                  <a:lnTo>
                    <a:pt x="2685" y="114"/>
                  </a:lnTo>
                  <a:lnTo>
                    <a:pt x="2688" y="114"/>
                  </a:lnTo>
                  <a:lnTo>
                    <a:pt x="2688" y="112"/>
                  </a:lnTo>
                  <a:lnTo>
                    <a:pt x="2691" y="112"/>
                  </a:lnTo>
                  <a:lnTo>
                    <a:pt x="2691" y="110"/>
                  </a:lnTo>
                  <a:lnTo>
                    <a:pt x="2695" y="110"/>
                  </a:lnTo>
                  <a:lnTo>
                    <a:pt x="2695" y="109"/>
                  </a:lnTo>
                  <a:lnTo>
                    <a:pt x="2700" y="109"/>
                  </a:lnTo>
                  <a:lnTo>
                    <a:pt x="2700" y="107"/>
                  </a:lnTo>
                  <a:lnTo>
                    <a:pt x="2703" y="107"/>
                  </a:lnTo>
                  <a:lnTo>
                    <a:pt x="2703" y="105"/>
                  </a:lnTo>
                  <a:lnTo>
                    <a:pt x="2706" y="105"/>
                  </a:lnTo>
                  <a:lnTo>
                    <a:pt x="2706" y="104"/>
                  </a:lnTo>
                  <a:lnTo>
                    <a:pt x="2711" y="104"/>
                  </a:lnTo>
                  <a:lnTo>
                    <a:pt x="2711" y="102"/>
                  </a:lnTo>
                  <a:lnTo>
                    <a:pt x="2715" y="102"/>
                  </a:lnTo>
                  <a:lnTo>
                    <a:pt x="2715" y="100"/>
                  </a:lnTo>
                  <a:lnTo>
                    <a:pt x="2718" y="100"/>
                  </a:lnTo>
                  <a:lnTo>
                    <a:pt x="2718" y="99"/>
                  </a:lnTo>
                  <a:lnTo>
                    <a:pt x="2723" y="99"/>
                  </a:lnTo>
                  <a:lnTo>
                    <a:pt x="2723" y="97"/>
                  </a:lnTo>
                  <a:lnTo>
                    <a:pt x="2726" y="97"/>
                  </a:lnTo>
                  <a:lnTo>
                    <a:pt x="2726" y="95"/>
                  </a:lnTo>
                  <a:lnTo>
                    <a:pt x="2731" y="95"/>
                  </a:lnTo>
                  <a:lnTo>
                    <a:pt x="2731" y="94"/>
                  </a:lnTo>
                  <a:lnTo>
                    <a:pt x="2735" y="94"/>
                  </a:lnTo>
                  <a:lnTo>
                    <a:pt x="2735" y="92"/>
                  </a:lnTo>
                  <a:lnTo>
                    <a:pt x="2740" y="92"/>
                  </a:lnTo>
                  <a:lnTo>
                    <a:pt x="2740" y="90"/>
                  </a:lnTo>
                  <a:lnTo>
                    <a:pt x="2743" y="90"/>
                  </a:lnTo>
                  <a:lnTo>
                    <a:pt x="2743" y="89"/>
                  </a:lnTo>
                  <a:lnTo>
                    <a:pt x="2748" y="89"/>
                  </a:lnTo>
                  <a:lnTo>
                    <a:pt x="2748" y="87"/>
                  </a:lnTo>
                  <a:lnTo>
                    <a:pt x="2751" y="87"/>
                  </a:lnTo>
                  <a:lnTo>
                    <a:pt x="2751" y="85"/>
                  </a:lnTo>
                  <a:lnTo>
                    <a:pt x="2756" y="85"/>
                  </a:lnTo>
                  <a:lnTo>
                    <a:pt x="2756" y="84"/>
                  </a:lnTo>
                  <a:lnTo>
                    <a:pt x="2760" y="84"/>
                  </a:lnTo>
                  <a:lnTo>
                    <a:pt x="2760" y="82"/>
                  </a:lnTo>
                  <a:lnTo>
                    <a:pt x="2765" y="82"/>
                  </a:lnTo>
                  <a:lnTo>
                    <a:pt x="2765" y="80"/>
                  </a:lnTo>
                  <a:lnTo>
                    <a:pt x="2768" y="80"/>
                  </a:lnTo>
                  <a:lnTo>
                    <a:pt x="2768" y="79"/>
                  </a:lnTo>
                  <a:lnTo>
                    <a:pt x="2773" y="79"/>
                  </a:lnTo>
                  <a:lnTo>
                    <a:pt x="2773" y="77"/>
                  </a:lnTo>
                  <a:lnTo>
                    <a:pt x="2778" y="77"/>
                  </a:lnTo>
                  <a:lnTo>
                    <a:pt x="2778" y="75"/>
                  </a:lnTo>
                  <a:lnTo>
                    <a:pt x="2783" y="75"/>
                  </a:lnTo>
                  <a:lnTo>
                    <a:pt x="2783" y="74"/>
                  </a:lnTo>
                  <a:lnTo>
                    <a:pt x="2786" y="74"/>
                  </a:lnTo>
                  <a:lnTo>
                    <a:pt x="2786" y="72"/>
                  </a:lnTo>
                  <a:lnTo>
                    <a:pt x="2791" y="72"/>
                  </a:lnTo>
                  <a:lnTo>
                    <a:pt x="2791" y="70"/>
                  </a:lnTo>
                  <a:lnTo>
                    <a:pt x="2796" y="70"/>
                  </a:lnTo>
                  <a:lnTo>
                    <a:pt x="2796" y="69"/>
                  </a:lnTo>
                  <a:lnTo>
                    <a:pt x="2801" y="69"/>
                  </a:lnTo>
                  <a:lnTo>
                    <a:pt x="2801" y="67"/>
                  </a:lnTo>
                  <a:lnTo>
                    <a:pt x="2805" y="67"/>
                  </a:lnTo>
                  <a:lnTo>
                    <a:pt x="2805" y="65"/>
                  </a:lnTo>
                  <a:lnTo>
                    <a:pt x="2810" y="65"/>
                  </a:lnTo>
                  <a:lnTo>
                    <a:pt x="2810" y="64"/>
                  </a:lnTo>
                  <a:lnTo>
                    <a:pt x="2815" y="64"/>
                  </a:lnTo>
                  <a:lnTo>
                    <a:pt x="2815" y="62"/>
                  </a:lnTo>
                  <a:lnTo>
                    <a:pt x="2820" y="62"/>
                  </a:lnTo>
                  <a:lnTo>
                    <a:pt x="2820" y="60"/>
                  </a:lnTo>
                  <a:lnTo>
                    <a:pt x="2825" y="60"/>
                  </a:lnTo>
                  <a:lnTo>
                    <a:pt x="2825" y="59"/>
                  </a:lnTo>
                  <a:lnTo>
                    <a:pt x="2830" y="59"/>
                  </a:lnTo>
                  <a:lnTo>
                    <a:pt x="2830" y="57"/>
                  </a:lnTo>
                  <a:lnTo>
                    <a:pt x="2835" y="57"/>
                  </a:lnTo>
                  <a:lnTo>
                    <a:pt x="2835" y="55"/>
                  </a:lnTo>
                  <a:lnTo>
                    <a:pt x="2840" y="55"/>
                  </a:lnTo>
                  <a:lnTo>
                    <a:pt x="2840" y="54"/>
                  </a:lnTo>
                  <a:lnTo>
                    <a:pt x="2845" y="54"/>
                  </a:lnTo>
                  <a:lnTo>
                    <a:pt x="2845" y="52"/>
                  </a:lnTo>
                  <a:lnTo>
                    <a:pt x="2851" y="52"/>
                  </a:lnTo>
                  <a:lnTo>
                    <a:pt x="2851" y="50"/>
                  </a:lnTo>
                  <a:lnTo>
                    <a:pt x="2856" y="50"/>
                  </a:lnTo>
                  <a:lnTo>
                    <a:pt x="2856" y="49"/>
                  </a:lnTo>
                  <a:lnTo>
                    <a:pt x="2861" y="49"/>
                  </a:lnTo>
                  <a:lnTo>
                    <a:pt x="2861" y="47"/>
                  </a:lnTo>
                  <a:lnTo>
                    <a:pt x="2868" y="47"/>
                  </a:lnTo>
                  <a:lnTo>
                    <a:pt x="2868" y="45"/>
                  </a:lnTo>
                  <a:lnTo>
                    <a:pt x="2873" y="45"/>
                  </a:lnTo>
                  <a:lnTo>
                    <a:pt x="2873" y="44"/>
                  </a:lnTo>
                  <a:lnTo>
                    <a:pt x="2878" y="44"/>
                  </a:lnTo>
                  <a:lnTo>
                    <a:pt x="2878" y="42"/>
                  </a:lnTo>
                  <a:lnTo>
                    <a:pt x="2885" y="42"/>
                  </a:lnTo>
                  <a:lnTo>
                    <a:pt x="2885" y="40"/>
                  </a:lnTo>
                  <a:lnTo>
                    <a:pt x="2890" y="40"/>
                  </a:lnTo>
                  <a:lnTo>
                    <a:pt x="2890" y="39"/>
                  </a:lnTo>
                  <a:lnTo>
                    <a:pt x="2896" y="39"/>
                  </a:lnTo>
                  <a:lnTo>
                    <a:pt x="2896" y="37"/>
                  </a:lnTo>
                  <a:lnTo>
                    <a:pt x="2903" y="37"/>
                  </a:lnTo>
                  <a:lnTo>
                    <a:pt x="2903" y="35"/>
                  </a:lnTo>
                  <a:lnTo>
                    <a:pt x="2908" y="35"/>
                  </a:lnTo>
                  <a:lnTo>
                    <a:pt x="2908" y="34"/>
                  </a:lnTo>
                  <a:lnTo>
                    <a:pt x="2915" y="34"/>
                  </a:lnTo>
                  <a:lnTo>
                    <a:pt x="2915" y="32"/>
                  </a:lnTo>
                  <a:lnTo>
                    <a:pt x="2921" y="32"/>
                  </a:lnTo>
                  <a:lnTo>
                    <a:pt x="2921" y="30"/>
                  </a:lnTo>
                  <a:lnTo>
                    <a:pt x="2928" y="30"/>
                  </a:lnTo>
                  <a:lnTo>
                    <a:pt x="2928" y="29"/>
                  </a:lnTo>
                  <a:lnTo>
                    <a:pt x="2935" y="29"/>
                  </a:lnTo>
                  <a:lnTo>
                    <a:pt x="2935" y="27"/>
                  </a:lnTo>
                  <a:lnTo>
                    <a:pt x="2941" y="27"/>
                  </a:lnTo>
                  <a:lnTo>
                    <a:pt x="2941" y="25"/>
                  </a:lnTo>
                  <a:lnTo>
                    <a:pt x="2948" y="25"/>
                  </a:lnTo>
                  <a:lnTo>
                    <a:pt x="2948" y="24"/>
                  </a:lnTo>
                  <a:lnTo>
                    <a:pt x="2955" y="24"/>
                  </a:lnTo>
                  <a:lnTo>
                    <a:pt x="2955" y="22"/>
                  </a:lnTo>
                  <a:lnTo>
                    <a:pt x="2963" y="22"/>
                  </a:lnTo>
                  <a:lnTo>
                    <a:pt x="2963" y="20"/>
                  </a:lnTo>
                  <a:lnTo>
                    <a:pt x="2971" y="20"/>
                  </a:lnTo>
                  <a:lnTo>
                    <a:pt x="2971" y="19"/>
                  </a:lnTo>
                  <a:lnTo>
                    <a:pt x="2978" y="19"/>
                  </a:lnTo>
                  <a:lnTo>
                    <a:pt x="2978" y="17"/>
                  </a:lnTo>
                  <a:lnTo>
                    <a:pt x="2986" y="17"/>
                  </a:lnTo>
                  <a:lnTo>
                    <a:pt x="2986" y="15"/>
                  </a:lnTo>
                  <a:lnTo>
                    <a:pt x="2995" y="15"/>
                  </a:lnTo>
                  <a:lnTo>
                    <a:pt x="2995" y="14"/>
                  </a:lnTo>
                  <a:lnTo>
                    <a:pt x="3003" y="14"/>
                  </a:lnTo>
                  <a:lnTo>
                    <a:pt x="3003" y="12"/>
                  </a:lnTo>
                  <a:lnTo>
                    <a:pt x="3011" y="12"/>
                  </a:lnTo>
                  <a:lnTo>
                    <a:pt x="3011" y="10"/>
                  </a:lnTo>
                  <a:lnTo>
                    <a:pt x="3021" y="10"/>
                  </a:lnTo>
                  <a:lnTo>
                    <a:pt x="3021" y="9"/>
                  </a:lnTo>
                  <a:lnTo>
                    <a:pt x="3031" y="9"/>
                  </a:lnTo>
                  <a:lnTo>
                    <a:pt x="3031" y="7"/>
                  </a:lnTo>
                  <a:lnTo>
                    <a:pt x="3041" y="7"/>
                  </a:lnTo>
                  <a:lnTo>
                    <a:pt x="3041" y="5"/>
                  </a:lnTo>
                  <a:lnTo>
                    <a:pt x="3053" y="5"/>
                  </a:lnTo>
                  <a:lnTo>
                    <a:pt x="3053" y="4"/>
                  </a:lnTo>
                  <a:lnTo>
                    <a:pt x="3065" y="4"/>
                  </a:lnTo>
                  <a:lnTo>
                    <a:pt x="3065" y="2"/>
                  </a:lnTo>
                  <a:lnTo>
                    <a:pt x="3078" y="2"/>
                  </a:lnTo>
                  <a:lnTo>
                    <a:pt x="3078" y="0"/>
                  </a:lnTo>
                  <a:lnTo>
                    <a:pt x="3088" y="0"/>
                  </a:lnTo>
                  <a:lnTo>
                    <a:pt x="3088" y="19"/>
                  </a:lnTo>
                  <a:lnTo>
                    <a:pt x="3080" y="19"/>
                  </a:lnTo>
                  <a:lnTo>
                    <a:pt x="3080" y="20"/>
                  </a:lnTo>
                  <a:lnTo>
                    <a:pt x="3068" y="20"/>
                  </a:lnTo>
                  <a:lnTo>
                    <a:pt x="3068" y="22"/>
                  </a:lnTo>
                  <a:lnTo>
                    <a:pt x="3056" y="22"/>
                  </a:lnTo>
                  <a:lnTo>
                    <a:pt x="3056" y="24"/>
                  </a:lnTo>
                  <a:lnTo>
                    <a:pt x="3045" y="24"/>
                  </a:lnTo>
                  <a:lnTo>
                    <a:pt x="3045" y="25"/>
                  </a:lnTo>
                  <a:lnTo>
                    <a:pt x="3035" y="25"/>
                  </a:lnTo>
                  <a:lnTo>
                    <a:pt x="3035" y="27"/>
                  </a:lnTo>
                  <a:lnTo>
                    <a:pt x="3025" y="27"/>
                  </a:lnTo>
                  <a:lnTo>
                    <a:pt x="3025" y="29"/>
                  </a:lnTo>
                  <a:lnTo>
                    <a:pt x="3015" y="29"/>
                  </a:lnTo>
                  <a:lnTo>
                    <a:pt x="3015" y="30"/>
                  </a:lnTo>
                  <a:lnTo>
                    <a:pt x="3006" y="30"/>
                  </a:lnTo>
                  <a:lnTo>
                    <a:pt x="3006" y="32"/>
                  </a:lnTo>
                  <a:lnTo>
                    <a:pt x="2998" y="32"/>
                  </a:lnTo>
                  <a:lnTo>
                    <a:pt x="2998" y="34"/>
                  </a:lnTo>
                  <a:lnTo>
                    <a:pt x="2990" y="34"/>
                  </a:lnTo>
                  <a:lnTo>
                    <a:pt x="2990" y="35"/>
                  </a:lnTo>
                  <a:lnTo>
                    <a:pt x="2981" y="35"/>
                  </a:lnTo>
                  <a:lnTo>
                    <a:pt x="2981" y="37"/>
                  </a:lnTo>
                  <a:lnTo>
                    <a:pt x="2975" y="37"/>
                  </a:lnTo>
                  <a:lnTo>
                    <a:pt x="2975" y="39"/>
                  </a:lnTo>
                  <a:lnTo>
                    <a:pt x="2966" y="39"/>
                  </a:lnTo>
                  <a:lnTo>
                    <a:pt x="2966" y="40"/>
                  </a:lnTo>
                  <a:lnTo>
                    <a:pt x="2960" y="40"/>
                  </a:lnTo>
                  <a:lnTo>
                    <a:pt x="2960" y="42"/>
                  </a:lnTo>
                  <a:lnTo>
                    <a:pt x="2951" y="42"/>
                  </a:lnTo>
                  <a:lnTo>
                    <a:pt x="2951" y="44"/>
                  </a:lnTo>
                  <a:lnTo>
                    <a:pt x="2945" y="44"/>
                  </a:lnTo>
                  <a:lnTo>
                    <a:pt x="2945" y="45"/>
                  </a:lnTo>
                  <a:lnTo>
                    <a:pt x="2938" y="45"/>
                  </a:lnTo>
                  <a:lnTo>
                    <a:pt x="2938" y="47"/>
                  </a:lnTo>
                  <a:lnTo>
                    <a:pt x="2931" y="47"/>
                  </a:lnTo>
                  <a:lnTo>
                    <a:pt x="2931" y="49"/>
                  </a:lnTo>
                  <a:lnTo>
                    <a:pt x="2925" y="49"/>
                  </a:lnTo>
                  <a:lnTo>
                    <a:pt x="2925" y="50"/>
                  </a:lnTo>
                  <a:lnTo>
                    <a:pt x="2918" y="50"/>
                  </a:lnTo>
                  <a:lnTo>
                    <a:pt x="2918" y="52"/>
                  </a:lnTo>
                  <a:lnTo>
                    <a:pt x="2913" y="52"/>
                  </a:lnTo>
                  <a:lnTo>
                    <a:pt x="2913" y="54"/>
                  </a:lnTo>
                  <a:lnTo>
                    <a:pt x="2906" y="54"/>
                  </a:lnTo>
                  <a:lnTo>
                    <a:pt x="2906" y="55"/>
                  </a:lnTo>
                  <a:lnTo>
                    <a:pt x="2900" y="55"/>
                  </a:lnTo>
                  <a:lnTo>
                    <a:pt x="2900" y="57"/>
                  </a:lnTo>
                  <a:lnTo>
                    <a:pt x="2893" y="57"/>
                  </a:lnTo>
                  <a:lnTo>
                    <a:pt x="2893" y="59"/>
                  </a:lnTo>
                  <a:lnTo>
                    <a:pt x="2888" y="59"/>
                  </a:lnTo>
                  <a:lnTo>
                    <a:pt x="2888" y="60"/>
                  </a:lnTo>
                  <a:lnTo>
                    <a:pt x="2883" y="60"/>
                  </a:lnTo>
                  <a:lnTo>
                    <a:pt x="2883" y="62"/>
                  </a:lnTo>
                  <a:lnTo>
                    <a:pt x="2876" y="62"/>
                  </a:lnTo>
                  <a:lnTo>
                    <a:pt x="2876" y="64"/>
                  </a:lnTo>
                  <a:lnTo>
                    <a:pt x="2871" y="64"/>
                  </a:lnTo>
                  <a:lnTo>
                    <a:pt x="2871" y="65"/>
                  </a:lnTo>
                  <a:lnTo>
                    <a:pt x="2866" y="65"/>
                  </a:lnTo>
                  <a:lnTo>
                    <a:pt x="2866" y="67"/>
                  </a:lnTo>
                  <a:lnTo>
                    <a:pt x="2860" y="67"/>
                  </a:lnTo>
                  <a:lnTo>
                    <a:pt x="2860" y="69"/>
                  </a:lnTo>
                  <a:lnTo>
                    <a:pt x="2855" y="69"/>
                  </a:lnTo>
                  <a:lnTo>
                    <a:pt x="2855" y="70"/>
                  </a:lnTo>
                  <a:lnTo>
                    <a:pt x="2850" y="70"/>
                  </a:lnTo>
                  <a:lnTo>
                    <a:pt x="2850" y="72"/>
                  </a:lnTo>
                  <a:lnTo>
                    <a:pt x="2845" y="72"/>
                  </a:lnTo>
                  <a:lnTo>
                    <a:pt x="2845" y="74"/>
                  </a:lnTo>
                  <a:lnTo>
                    <a:pt x="2840" y="74"/>
                  </a:lnTo>
                  <a:lnTo>
                    <a:pt x="2840" y="75"/>
                  </a:lnTo>
                  <a:lnTo>
                    <a:pt x="2835" y="75"/>
                  </a:lnTo>
                  <a:lnTo>
                    <a:pt x="2835" y="77"/>
                  </a:lnTo>
                  <a:lnTo>
                    <a:pt x="2830" y="77"/>
                  </a:lnTo>
                  <a:lnTo>
                    <a:pt x="2830" y="79"/>
                  </a:lnTo>
                  <a:lnTo>
                    <a:pt x="2825" y="79"/>
                  </a:lnTo>
                  <a:lnTo>
                    <a:pt x="2825" y="80"/>
                  </a:lnTo>
                  <a:lnTo>
                    <a:pt x="2820" y="80"/>
                  </a:lnTo>
                  <a:lnTo>
                    <a:pt x="2820" y="82"/>
                  </a:lnTo>
                  <a:lnTo>
                    <a:pt x="2815" y="82"/>
                  </a:lnTo>
                  <a:lnTo>
                    <a:pt x="2815" y="84"/>
                  </a:lnTo>
                  <a:lnTo>
                    <a:pt x="2810" y="84"/>
                  </a:lnTo>
                  <a:lnTo>
                    <a:pt x="2810" y="85"/>
                  </a:lnTo>
                  <a:lnTo>
                    <a:pt x="2805" y="85"/>
                  </a:lnTo>
                  <a:lnTo>
                    <a:pt x="2805" y="87"/>
                  </a:lnTo>
                  <a:lnTo>
                    <a:pt x="2801" y="87"/>
                  </a:lnTo>
                  <a:lnTo>
                    <a:pt x="2801" y="89"/>
                  </a:lnTo>
                  <a:lnTo>
                    <a:pt x="2796" y="89"/>
                  </a:lnTo>
                  <a:lnTo>
                    <a:pt x="2796" y="90"/>
                  </a:lnTo>
                  <a:lnTo>
                    <a:pt x="2791" y="90"/>
                  </a:lnTo>
                  <a:lnTo>
                    <a:pt x="2791" y="92"/>
                  </a:lnTo>
                  <a:lnTo>
                    <a:pt x="2786" y="92"/>
                  </a:lnTo>
                  <a:lnTo>
                    <a:pt x="2786" y="94"/>
                  </a:lnTo>
                  <a:lnTo>
                    <a:pt x="2783" y="94"/>
                  </a:lnTo>
                  <a:lnTo>
                    <a:pt x="2783" y="95"/>
                  </a:lnTo>
                  <a:lnTo>
                    <a:pt x="2778" y="95"/>
                  </a:lnTo>
                  <a:lnTo>
                    <a:pt x="2778" y="97"/>
                  </a:lnTo>
                  <a:lnTo>
                    <a:pt x="2773" y="97"/>
                  </a:lnTo>
                  <a:lnTo>
                    <a:pt x="2773" y="99"/>
                  </a:lnTo>
                  <a:lnTo>
                    <a:pt x="2770" y="99"/>
                  </a:lnTo>
                  <a:lnTo>
                    <a:pt x="2770" y="100"/>
                  </a:lnTo>
                  <a:lnTo>
                    <a:pt x="2765" y="100"/>
                  </a:lnTo>
                  <a:lnTo>
                    <a:pt x="2765" y="102"/>
                  </a:lnTo>
                  <a:lnTo>
                    <a:pt x="2761" y="102"/>
                  </a:lnTo>
                  <a:lnTo>
                    <a:pt x="2761" y="104"/>
                  </a:lnTo>
                  <a:lnTo>
                    <a:pt x="2756" y="104"/>
                  </a:lnTo>
                  <a:lnTo>
                    <a:pt x="2756" y="105"/>
                  </a:lnTo>
                  <a:lnTo>
                    <a:pt x="2753" y="105"/>
                  </a:lnTo>
                  <a:lnTo>
                    <a:pt x="2753" y="107"/>
                  </a:lnTo>
                  <a:lnTo>
                    <a:pt x="2748" y="107"/>
                  </a:lnTo>
                  <a:lnTo>
                    <a:pt x="2748" y="109"/>
                  </a:lnTo>
                  <a:lnTo>
                    <a:pt x="2745" y="109"/>
                  </a:lnTo>
                  <a:lnTo>
                    <a:pt x="2745" y="110"/>
                  </a:lnTo>
                  <a:lnTo>
                    <a:pt x="2740" y="110"/>
                  </a:lnTo>
                  <a:lnTo>
                    <a:pt x="2740" y="112"/>
                  </a:lnTo>
                  <a:lnTo>
                    <a:pt x="2735" y="112"/>
                  </a:lnTo>
                  <a:lnTo>
                    <a:pt x="2735" y="114"/>
                  </a:lnTo>
                  <a:lnTo>
                    <a:pt x="2731" y="114"/>
                  </a:lnTo>
                  <a:lnTo>
                    <a:pt x="2731" y="115"/>
                  </a:lnTo>
                  <a:lnTo>
                    <a:pt x="2728" y="115"/>
                  </a:lnTo>
                  <a:lnTo>
                    <a:pt x="2728" y="117"/>
                  </a:lnTo>
                  <a:lnTo>
                    <a:pt x="2723" y="117"/>
                  </a:lnTo>
                  <a:lnTo>
                    <a:pt x="2723" y="119"/>
                  </a:lnTo>
                  <a:lnTo>
                    <a:pt x="2720" y="119"/>
                  </a:lnTo>
                  <a:lnTo>
                    <a:pt x="2720" y="120"/>
                  </a:lnTo>
                  <a:lnTo>
                    <a:pt x="2716" y="120"/>
                  </a:lnTo>
                  <a:lnTo>
                    <a:pt x="2716" y="122"/>
                  </a:lnTo>
                  <a:lnTo>
                    <a:pt x="2711" y="122"/>
                  </a:lnTo>
                  <a:lnTo>
                    <a:pt x="2711" y="124"/>
                  </a:lnTo>
                  <a:lnTo>
                    <a:pt x="2708" y="124"/>
                  </a:lnTo>
                  <a:lnTo>
                    <a:pt x="2708" y="125"/>
                  </a:lnTo>
                  <a:lnTo>
                    <a:pt x="2705" y="125"/>
                  </a:lnTo>
                  <a:lnTo>
                    <a:pt x="2705" y="127"/>
                  </a:lnTo>
                  <a:lnTo>
                    <a:pt x="2701" y="127"/>
                  </a:lnTo>
                  <a:lnTo>
                    <a:pt x="2701" y="129"/>
                  </a:lnTo>
                  <a:lnTo>
                    <a:pt x="2696" y="129"/>
                  </a:lnTo>
                  <a:lnTo>
                    <a:pt x="2696" y="130"/>
                  </a:lnTo>
                  <a:lnTo>
                    <a:pt x="2693" y="130"/>
                  </a:lnTo>
                  <a:lnTo>
                    <a:pt x="2693" y="132"/>
                  </a:lnTo>
                  <a:lnTo>
                    <a:pt x="2690" y="132"/>
                  </a:lnTo>
                  <a:lnTo>
                    <a:pt x="2690" y="134"/>
                  </a:lnTo>
                  <a:lnTo>
                    <a:pt x="2685" y="134"/>
                  </a:lnTo>
                  <a:lnTo>
                    <a:pt x="2685" y="135"/>
                  </a:lnTo>
                  <a:lnTo>
                    <a:pt x="2681" y="135"/>
                  </a:lnTo>
                  <a:lnTo>
                    <a:pt x="2681" y="137"/>
                  </a:lnTo>
                  <a:lnTo>
                    <a:pt x="2678" y="137"/>
                  </a:lnTo>
                  <a:lnTo>
                    <a:pt x="2678" y="139"/>
                  </a:lnTo>
                  <a:lnTo>
                    <a:pt x="2675" y="139"/>
                  </a:lnTo>
                  <a:lnTo>
                    <a:pt x="2675" y="140"/>
                  </a:lnTo>
                  <a:lnTo>
                    <a:pt x="2671" y="140"/>
                  </a:lnTo>
                  <a:lnTo>
                    <a:pt x="2671" y="142"/>
                  </a:lnTo>
                  <a:lnTo>
                    <a:pt x="2668" y="142"/>
                  </a:lnTo>
                  <a:lnTo>
                    <a:pt x="2668" y="144"/>
                  </a:lnTo>
                  <a:lnTo>
                    <a:pt x="2665" y="144"/>
                  </a:lnTo>
                  <a:lnTo>
                    <a:pt x="2665" y="145"/>
                  </a:lnTo>
                  <a:lnTo>
                    <a:pt x="2661" y="145"/>
                  </a:lnTo>
                  <a:lnTo>
                    <a:pt x="2661" y="147"/>
                  </a:lnTo>
                  <a:lnTo>
                    <a:pt x="2656" y="147"/>
                  </a:lnTo>
                  <a:lnTo>
                    <a:pt x="2656" y="149"/>
                  </a:lnTo>
                  <a:lnTo>
                    <a:pt x="2653" y="149"/>
                  </a:lnTo>
                  <a:lnTo>
                    <a:pt x="2653" y="150"/>
                  </a:lnTo>
                  <a:lnTo>
                    <a:pt x="2650" y="150"/>
                  </a:lnTo>
                  <a:lnTo>
                    <a:pt x="2650" y="152"/>
                  </a:lnTo>
                  <a:lnTo>
                    <a:pt x="2646" y="152"/>
                  </a:lnTo>
                  <a:lnTo>
                    <a:pt x="2646" y="154"/>
                  </a:lnTo>
                  <a:lnTo>
                    <a:pt x="2643" y="154"/>
                  </a:lnTo>
                  <a:lnTo>
                    <a:pt x="2643" y="155"/>
                  </a:lnTo>
                  <a:lnTo>
                    <a:pt x="2640" y="155"/>
                  </a:lnTo>
                  <a:lnTo>
                    <a:pt x="2640" y="157"/>
                  </a:lnTo>
                  <a:lnTo>
                    <a:pt x="2636" y="157"/>
                  </a:lnTo>
                  <a:lnTo>
                    <a:pt x="2636" y="159"/>
                  </a:lnTo>
                  <a:lnTo>
                    <a:pt x="2633" y="159"/>
                  </a:lnTo>
                  <a:lnTo>
                    <a:pt x="2633" y="160"/>
                  </a:lnTo>
                  <a:lnTo>
                    <a:pt x="2630" y="160"/>
                  </a:lnTo>
                  <a:lnTo>
                    <a:pt x="2630" y="162"/>
                  </a:lnTo>
                  <a:lnTo>
                    <a:pt x="2626" y="162"/>
                  </a:lnTo>
                  <a:lnTo>
                    <a:pt x="2626" y="164"/>
                  </a:lnTo>
                  <a:lnTo>
                    <a:pt x="2623" y="164"/>
                  </a:lnTo>
                  <a:lnTo>
                    <a:pt x="2623" y="165"/>
                  </a:lnTo>
                  <a:lnTo>
                    <a:pt x="2620" y="165"/>
                  </a:lnTo>
                  <a:lnTo>
                    <a:pt x="2620" y="167"/>
                  </a:lnTo>
                  <a:lnTo>
                    <a:pt x="2616" y="167"/>
                  </a:lnTo>
                  <a:lnTo>
                    <a:pt x="2616" y="169"/>
                  </a:lnTo>
                  <a:lnTo>
                    <a:pt x="2613" y="169"/>
                  </a:lnTo>
                  <a:lnTo>
                    <a:pt x="2613" y="170"/>
                  </a:lnTo>
                  <a:lnTo>
                    <a:pt x="2610" y="170"/>
                  </a:lnTo>
                  <a:lnTo>
                    <a:pt x="2610" y="172"/>
                  </a:lnTo>
                  <a:lnTo>
                    <a:pt x="2606" y="172"/>
                  </a:lnTo>
                  <a:lnTo>
                    <a:pt x="2606" y="174"/>
                  </a:lnTo>
                  <a:lnTo>
                    <a:pt x="2603" y="174"/>
                  </a:lnTo>
                  <a:lnTo>
                    <a:pt x="2603" y="175"/>
                  </a:lnTo>
                  <a:lnTo>
                    <a:pt x="2601" y="175"/>
                  </a:lnTo>
                  <a:lnTo>
                    <a:pt x="2601" y="177"/>
                  </a:lnTo>
                  <a:lnTo>
                    <a:pt x="2598" y="177"/>
                  </a:lnTo>
                  <a:lnTo>
                    <a:pt x="2598" y="179"/>
                  </a:lnTo>
                  <a:lnTo>
                    <a:pt x="2595" y="179"/>
                  </a:lnTo>
                  <a:lnTo>
                    <a:pt x="2595" y="180"/>
                  </a:lnTo>
                  <a:lnTo>
                    <a:pt x="2591" y="180"/>
                  </a:lnTo>
                  <a:lnTo>
                    <a:pt x="2591" y="182"/>
                  </a:lnTo>
                  <a:lnTo>
                    <a:pt x="2588" y="182"/>
                  </a:lnTo>
                  <a:lnTo>
                    <a:pt x="2588" y="184"/>
                  </a:lnTo>
                  <a:lnTo>
                    <a:pt x="2585" y="184"/>
                  </a:lnTo>
                  <a:lnTo>
                    <a:pt x="2585" y="185"/>
                  </a:lnTo>
                  <a:lnTo>
                    <a:pt x="2583" y="185"/>
                  </a:lnTo>
                  <a:lnTo>
                    <a:pt x="2583" y="187"/>
                  </a:lnTo>
                  <a:lnTo>
                    <a:pt x="2580" y="187"/>
                  </a:lnTo>
                  <a:lnTo>
                    <a:pt x="2580" y="189"/>
                  </a:lnTo>
                  <a:lnTo>
                    <a:pt x="2576" y="189"/>
                  </a:lnTo>
                  <a:lnTo>
                    <a:pt x="2576" y="190"/>
                  </a:lnTo>
                  <a:lnTo>
                    <a:pt x="2573" y="190"/>
                  </a:lnTo>
                  <a:lnTo>
                    <a:pt x="2573" y="192"/>
                  </a:lnTo>
                  <a:lnTo>
                    <a:pt x="2570" y="192"/>
                  </a:lnTo>
                  <a:lnTo>
                    <a:pt x="2570" y="194"/>
                  </a:lnTo>
                  <a:lnTo>
                    <a:pt x="2566" y="194"/>
                  </a:lnTo>
                  <a:lnTo>
                    <a:pt x="2566" y="195"/>
                  </a:lnTo>
                  <a:lnTo>
                    <a:pt x="2565" y="195"/>
                  </a:lnTo>
                  <a:lnTo>
                    <a:pt x="2565" y="197"/>
                  </a:lnTo>
                  <a:lnTo>
                    <a:pt x="2561" y="197"/>
                  </a:lnTo>
                  <a:lnTo>
                    <a:pt x="2561" y="199"/>
                  </a:lnTo>
                  <a:lnTo>
                    <a:pt x="2558" y="199"/>
                  </a:lnTo>
                  <a:lnTo>
                    <a:pt x="2558" y="200"/>
                  </a:lnTo>
                  <a:lnTo>
                    <a:pt x="2555" y="200"/>
                  </a:lnTo>
                  <a:lnTo>
                    <a:pt x="2555" y="202"/>
                  </a:lnTo>
                  <a:lnTo>
                    <a:pt x="2551" y="202"/>
                  </a:lnTo>
                  <a:lnTo>
                    <a:pt x="2551" y="204"/>
                  </a:lnTo>
                  <a:lnTo>
                    <a:pt x="2550" y="204"/>
                  </a:lnTo>
                  <a:lnTo>
                    <a:pt x="2550" y="205"/>
                  </a:lnTo>
                  <a:lnTo>
                    <a:pt x="2546" y="205"/>
                  </a:lnTo>
                  <a:lnTo>
                    <a:pt x="2546" y="207"/>
                  </a:lnTo>
                  <a:lnTo>
                    <a:pt x="2543" y="207"/>
                  </a:lnTo>
                  <a:lnTo>
                    <a:pt x="2543" y="209"/>
                  </a:lnTo>
                  <a:lnTo>
                    <a:pt x="2541" y="209"/>
                  </a:lnTo>
                  <a:lnTo>
                    <a:pt x="2541" y="210"/>
                  </a:lnTo>
                  <a:lnTo>
                    <a:pt x="2538" y="210"/>
                  </a:lnTo>
                  <a:lnTo>
                    <a:pt x="2538" y="212"/>
                  </a:lnTo>
                  <a:lnTo>
                    <a:pt x="2535" y="212"/>
                  </a:lnTo>
                  <a:lnTo>
                    <a:pt x="2535" y="214"/>
                  </a:lnTo>
                  <a:lnTo>
                    <a:pt x="2533" y="214"/>
                  </a:lnTo>
                  <a:lnTo>
                    <a:pt x="2533" y="215"/>
                  </a:lnTo>
                  <a:lnTo>
                    <a:pt x="2530" y="215"/>
                  </a:lnTo>
                  <a:lnTo>
                    <a:pt x="2530" y="217"/>
                  </a:lnTo>
                  <a:lnTo>
                    <a:pt x="2526" y="217"/>
                  </a:lnTo>
                  <a:lnTo>
                    <a:pt x="2526" y="219"/>
                  </a:lnTo>
                  <a:lnTo>
                    <a:pt x="2525" y="219"/>
                  </a:lnTo>
                  <a:lnTo>
                    <a:pt x="2525" y="220"/>
                  </a:lnTo>
                  <a:lnTo>
                    <a:pt x="2521" y="220"/>
                  </a:lnTo>
                  <a:lnTo>
                    <a:pt x="2521" y="222"/>
                  </a:lnTo>
                  <a:lnTo>
                    <a:pt x="2518" y="222"/>
                  </a:lnTo>
                  <a:lnTo>
                    <a:pt x="2518" y="224"/>
                  </a:lnTo>
                  <a:lnTo>
                    <a:pt x="2515" y="224"/>
                  </a:lnTo>
                  <a:lnTo>
                    <a:pt x="2515" y="225"/>
                  </a:lnTo>
                  <a:lnTo>
                    <a:pt x="2513" y="225"/>
                  </a:lnTo>
                  <a:lnTo>
                    <a:pt x="2513" y="227"/>
                  </a:lnTo>
                  <a:lnTo>
                    <a:pt x="2510" y="227"/>
                  </a:lnTo>
                  <a:lnTo>
                    <a:pt x="2510" y="229"/>
                  </a:lnTo>
                  <a:lnTo>
                    <a:pt x="2506" y="229"/>
                  </a:lnTo>
                  <a:lnTo>
                    <a:pt x="2506" y="230"/>
                  </a:lnTo>
                  <a:lnTo>
                    <a:pt x="2505" y="230"/>
                  </a:lnTo>
                  <a:lnTo>
                    <a:pt x="2505" y="232"/>
                  </a:lnTo>
                  <a:lnTo>
                    <a:pt x="2501" y="232"/>
                  </a:lnTo>
                  <a:lnTo>
                    <a:pt x="2501" y="234"/>
                  </a:lnTo>
                  <a:lnTo>
                    <a:pt x="2500" y="234"/>
                  </a:lnTo>
                  <a:lnTo>
                    <a:pt x="2500" y="235"/>
                  </a:lnTo>
                  <a:lnTo>
                    <a:pt x="2496" y="235"/>
                  </a:lnTo>
                  <a:lnTo>
                    <a:pt x="2496" y="237"/>
                  </a:lnTo>
                  <a:lnTo>
                    <a:pt x="2493" y="237"/>
                  </a:lnTo>
                  <a:lnTo>
                    <a:pt x="2493" y="239"/>
                  </a:lnTo>
                  <a:lnTo>
                    <a:pt x="2491" y="239"/>
                  </a:lnTo>
                  <a:lnTo>
                    <a:pt x="2491" y="240"/>
                  </a:lnTo>
                  <a:lnTo>
                    <a:pt x="2488" y="240"/>
                  </a:lnTo>
                  <a:lnTo>
                    <a:pt x="2488" y="242"/>
                  </a:lnTo>
                  <a:lnTo>
                    <a:pt x="2486" y="242"/>
                  </a:lnTo>
                  <a:lnTo>
                    <a:pt x="2486" y="244"/>
                  </a:lnTo>
                  <a:lnTo>
                    <a:pt x="2483" y="244"/>
                  </a:lnTo>
                  <a:lnTo>
                    <a:pt x="2483" y="245"/>
                  </a:lnTo>
                  <a:lnTo>
                    <a:pt x="2481" y="245"/>
                  </a:lnTo>
                  <a:lnTo>
                    <a:pt x="2481" y="247"/>
                  </a:lnTo>
                  <a:lnTo>
                    <a:pt x="2478" y="247"/>
                  </a:lnTo>
                  <a:lnTo>
                    <a:pt x="2478" y="249"/>
                  </a:lnTo>
                  <a:lnTo>
                    <a:pt x="2476" y="249"/>
                  </a:lnTo>
                  <a:lnTo>
                    <a:pt x="2476" y="250"/>
                  </a:lnTo>
                  <a:lnTo>
                    <a:pt x="2473" y="250"/>
                  </a:lnTo>
                  <a:lnTo>
                    <a:pt x="2473" y="252"/>
                  </a:lnTo>
                  <a:lnTo>
                    <a:pt x="2470" y="252"/>
                  </a:lnTo>
                  <a:lnTo>
                    <a:pt x="2470" y="254"/>
                  </a:lnTo>
                  <a:lnTo>
                    <a:pt x="2468" y="254"/>
                  </a:lnTo>
                  <a:lnTo>
                    <a:pt x="2468" y="255"/>
                  </a:lnTo>
                  <a:lnTo>
                    <a:pt x="2465" y="255"/>
                  </a:lnTo>
                  <a:lnTo>
                    <a:pt x="2465" y="257"/>
                  </a:lnTo>
                  <a:lnTo>
                    <a:pt x="2463" y="257"/>
                  </a:lnTo>
                  <a:lnTo>
                    <a:pt x="2463" y="259"/>
                  </a:lnTo>
                  <a:lnTo>
                    <a:pt x="2460" y="259"/>
                  </a:lnTo>
                  <a:lnTo>
                    <a:pt x="2460" y="260"/>
                  </a:lnTo>
                  <a:lnTo>
                    <a:pt x="2458" y="260"/>
                  </a:lnTo>
                  <a:lnTo>
                    <a:pt x="2458" y="262"/>
                  </a:lnTo>
                  <a:lnTo>
                    <a:pt x="2455" y="262"/>
                  </a:lnTo>
                  <a:lnTo>
                    <a:pt x="2455" y="264"/>
                  </a:lnTo>
                  <a:lnTo>
                    <a:pt x="2453" y="264"/>
                  </a:lnTo>
                  <a:lnTo>
                    <a:pt x="2453" y="265"/>
                  </a:lnTo>
                  <a:lnTo>
                    <a:pt x="2450" y="265"/>
                  </a:lnTo>
                  <a:lnTo>
                    <a:pt x="2450" y="267"/>
                  </a:lnTo>
                  <a:lnTo>
                    <a:pt x="2448" y="267"/>
                  </a:lnTo>
                  <a:lnTo>
                    <a:pt x="2448" y="269"/>
                  </a:lnTo>
                  <a:lnTo>
                    <a:pt x="2445" y="269"/>
                  </a:lnTo>
                  <a:lnTo>
                    <a:pt x="2445" y="270"/>
                  </a:lnTo>
                  <a:lnTo>
                    <a:pt x="2443" y="270"/>
                  </a:lnTo>
                  <a:lnTo>
                    <a:pt x="2443" y="272"/>
                  </a:lnTo>
                  <a:lnTo>
                    <a:pt x="2440" y="272"/>
                  </a:lnTo>
                  <a:lnTo>
                    <a:pt x="2440" y="274"/>
                  </a:lnTo>
                  <a:lnTo>
                    <a:pt x="2438" y="274"/>
                  </a:lnTo>
                  <a:lnTo>
                    <a:pt x="2438" y="275"/>
                  </a:lnTo>
                  <a:lnTo>
                    <a:pt x="2435" y="275"/>
                  </a:lnTo>
                  <a:lnTo>
                    <a:pt x="2435" y="277"/>
                  </a:lnTo>
                  <a:lnTo>
                    <a:pt x="2433" y="277"/>
                  </a:lnTo>
                  <a:lnTo>
                    <a:pt x="2433" y="279"/>
                  </a:lnTo>
                  <a:lnTo>
                    <a:pt x="2430" y="279"/>
                  </a:lnTo>
                  <a:lnTo>
                    <a:pt x="2430" y="280"/>
                  </a:lnTo>
                  <a:lnTo>
                    <a:pt x="2428" y="280"/>
                  </a:lnTo>
                  <a:lnTo>
                    <a:pt x="2428" y="282"/>
                  </a:lnTo>
                  <a:lnTo>
                    <a:pt x="2426" y="282"/>
                  </a:lnTo>
                  <a:lnTo>
                    <a:pt x="2426" y="284"/>
                  </a:lnTo>
                  <a:lnTo>
                    <a:pt x="2423" y="284"/>
                  </a:lnTo>
                  <a:lnTo>
                    <a:pt x="2423" y="285"/>
                  </a:lnTo>
                  <a:lnTo>
                    <a:pt x="2421" y="285"/>
                  </a:lnTo>
                  <a:lnTo>
                    <a:pt x="2421" y="287"/>
                  </a:lnTo>
                  <a:lnTo>
                    <a:pt x="2418" y="287"/>
                  </a:lnTo>
                  <a:lnTo>
                    <a:pt x="2418" y="289"/>
                  </a:lnTo>
                  <a:lnTo>
                    <a:pt x="2416" y="289"/>
                  </a:lnTo>
                  <a:lnTo>
                    <a:pt x="2416" y="290"/>
                  </a:lnTo>
                  <a:lnTo>
                    <a:pt x="2413" y="290"/>
                  </a:lnTo>
                  <a:lnTo>
                    <a:pt x="2413" y="292"/>
                  </a:lnTo>
                  <a:lnTo>
                    <a:pt x="2411" y="292"/>
                  </a:lnTo>
                  <a:lnTo>
                    <a:pt x="2411" y="294"/>
                  </a:lnTo>
                  <a:lnTo>
                    <a:pt x="2408" y="294"/>
                  </a:lnTo>
                  <a:lnTo>
                    <a:pt x="2408" y="295"/>
                  </a:lnTo>
                  <a:lnTo>
                    <a:pt x="2406" y="295"/>
                  </a:lnTo>
                  <a:lnTo>
                    <a:pt x="2406" y="297"/>
                  </a:lnTo>
                  <a:lnTo>
                    <a:pt x="2405" y="297"/>
                  </a:lnTo>
                  <a:lnTo>
                    <a:pt x="2405" y="299"/>
                  </a:lnTo>
                  <a:lnTo>
                    <a:pt x="2401" y="299"/>
                  </a:lnTo>
                  <a:lnTo>
                    <a:pt x="2401" y="300"/>
                  </a:lnTo>
                  <a:lnTo>
                    <a:pt x="2400" y="300"/>
                  </a:lnTo>
                  <a:lnTo>
                    <a:pt x="2400" y="302"/>
                  </a:lnTo>
                  <a:lnTo>
                    <a:pt x="2396" y="302"/>
                  </a:lnTo>
                  <a:lnTo>
                    <a:pt x="2396" y="304"/>
                  </a:lnTo>
                  <a:lnTo>
                    <a:pt x="2395" y="304"/>
                  </a:lnTo>
                  <a:lnTo>
                    <a:pt x="2395" y="305"/>
                  </a:lnTo>
                  <a:lnTo>
                    <a:pt x="2393" y="305"/>
                  </a:lnTo>
                  <a:lnTo>
                    <a:pt x="2393" y="307"/>
                  </a:lnTo>
                  <a:lnTo>
                    <a:pt x="2390" y="307"/>
                  </a:lnTo>
                  <a:lnTo>
                    <a:pt x="2390" y="309"/>
                  </a:lnTo>
                  <a:lnTo>
                    <a:pt x="2388" y="309"/>
                  </a:lnTo>
                  <a:lnTo>
                    <a:pt x="2388" y="310"/>
                  </a:lnTo>
                  <a:lnTo>
                    <a:pt x="2386" y="310"/>
                  </a:lnTo>
                  <a:lnTo>
                    <a:pt x="2386" y="312"/>
                  </a:lnTo>
                  <a:lnTo>
                    <a:pt x="2383" y="312"/>
                  </a:lnTo>
                  <a:lnTo>
                    <a:pt x="2383" y="314"/>
                  </a:lnTo>
                  <a:lnTo>
                    <a:pt x="2381" y="314"/>
                  </a:lnTo>
                  <a:lnTo>
                    <a:pt x="2381" y="315"/>
                  </a:lnTo>
                  <a:lnTo>
                    <a:pt x="2378" y="315"/>
                  </a:lnTo>
                  <a:lnTo>
                    <a:pt x="2378" y="317"/>
                  </a:lnTo>
                  <a:lnTo>
                    <a:pt x="2376" y="317"/>
                  </a:lnTo>
                  <a:lnTo>
                    <a:pt x="2376" y="319"/>
                  </a:lnTo>
                  <a:lnTo>
                    <a:pt x="2375" y="319"/>
                  </a:lnTo>
                  <a:lnTo>
                    <a:pt x="2375" y="320"/>
                  </a:lnTo>
                  <a:lnTo>
                    <a:pt x="2371" y="320"/>
                  </a:lnTo>
                  <a:lnTo>
                    <a:pt x="2371" y="322"/>
                  </a:lnTo>
                  <a:lnTo>
                    <a:pt x="2370" y="322"/>
                  </a:lnTo>
                  <a:lnTo>
                    <a:pt x="2370" y="324"/>
                  </a:lnTo>
                  <a:lnTo>
                    <a:pt x="2368" y="324"/>
                  </a:lnTo>
                  <a:lnTo>
                    <a:pt x="2368" y="325"/>
                  </a:lnTo>
                  <a:lnTo>
                    <a:pt x="2365" y="325"/>
                  </a:lnTo>
                  <a:lnTo>
                    <a:pt x="2365" y="327"/>
                  </a:lnTo>
                  <a:lnTo>
                    <a:pt x="2363" y="327"/>
                  </a:lnTo>
                  <a:lnTo>
                    <a:pt x="2363" y="329"/>
                  </a:lnTo>
                  <a:lnTo>
                    <a:pt x="2361" y="329"/>
                  </a:lnTo>
                  <a:lnTo>
                    <a:pt x="2361" y="330"/>
                  </a:lnTo>
                  <a:lnTo>
                    <a:pt x="2358" y="330"/>
                  </a:lnTo>
                  <a:lnTo>
                    <a:pt x="2358" y="332"/>
                  </a:lnTo>
                  <a:lnTo>
                    <a:pt x="2356" y="332"/>
                  </a:lnTo>
                  <a:lnTo>
                    <a:pt x="2356" y="334"/>
                  </a:lnTo>
                  <a:lnTo>
                    <a:pt x="2355" y="334"/>
                  </a:lnTo>
                  <a:lnTo>
                    <a:pt x="2355" y="335"/>
                  </a:lnTo>
                  <a:lnTo>
                    <a:pt x="2351" y="335"/>
                  </a:lnTo>
                  <a:lnTo>
                    <a:pt x="2351" y="337"/>
                  </a:lnTo>
                  <a:lnTo>
                    <a:pt x="2350" y="337"/>
                  </a:lnTo>
                  <a:lnTo>
                    <a:pt x="2350" y="339"/>
                  </a:lnTo>
                  <a:lnTo>
                    <a:pt x="2348" y="339"/>
                  </a:lnTo>
                  <a:lnTo>
                    <a:pt x="2348" y="340"/>
                  </a:lnTo>
                  <a:lnTo>
                    <a:pt x="2346" y="340"/>
                  </a:lnTo>
                  <a:lnTo>
                    <a:pt x="2346" y="342"/>
                  </a:lnTo>
                  <a:lnTo>
                    <a:pt x="2343" y="342"/>
                  </a:lnTo>
                  <a:lnTo>
                    <a:pt x="2343" y="344"/>
                  </a:lnTo>
                  <a:lnTo>
                    <a:pt x="2341" y="344"/>
                  </a:lnTo>
                  <a:lnTo>
                    <a:pt x="2341" y="345"/>
                  </a:lnTo>
                  <a:lnTo>
                    <a:pt x="2340" y="345"/>
                  </a:lnTo>
                  <a:lnTo>
                    <a:pt x="2340" y="347"/>
                  </a:lnTo>
                  <a:lnTo>
                    <a:pt x="2336" y="347"/>
                  </a:lnTo>
                  <a:lnTo>
                    <a:pt x="2336" y="349"/>
                  </a:lnTo>
                  <a:lnTo>
                    <a:pt x="2335" y="349"/>
                  </a:lnTo>
                  <a:lnTo>
                    <a:pt x="2335" y="350"/>
                  </a:lnTo>
                  <a:lnTo>
                    <a:pt x="2333" y="350"/>
                  </a:lnTo>
                  <a:lnTo>
                    <a:pt x="2333" y="352"/>
                  </a:lnTo>
                  <a:lnTo>
                    <a:pt x="2330" y="352"/>
                  </a:lnTo>
                  <a:lnTo>
                    <a:pt x="2330" y="354"/>
                  </a:lnTo>
                  <a:lnTo>
                    <a:pt x="2328" y="354"/>
                  </a:lnTo>
                  <a:lnTo>
                    <a:pt x="2328" y="355"/>
                  </a:lnTo>
                  <a:lnTo>
                    <a:pt x="2326" y="355"/>
                  </a:lnTo>
                  <a:lnTo>
                    <a:pt x="2326" y="357"/>
                  </a:lnTo>
                  <a:lnTo>
                    <a:pt x="2325" y="357"/>
                  </a:lnTo>
                  <a:lnTo>
                    <a:pt x="2325" y="359"/>
                  </a:lnTo>
                  <a:lnTo>
                    <a:pt x="2321" y="359"/>
                  </a:lnTo>
                  <a:lnTo>
                    <a:pt x="2321" y="360"/>
                  </a:lnTo>
                  <a:lnTo>
                    <a:pt x="2320" y="360"/>
                  </a:lnTo>
                  <a:lnTo>
                    <a:pt x="2320" y="362"/>
                  </a:lnTo>
                  <a:lnTo>
                    <a:pt x="2318" y="362"/>
                  </a:lnTo>
                  <a:lnTo>
                    <a:pt x="2318" y="364"/>
                  </a:lnTo>
                  <a:lnTo>
                    <a:pt x="2315" y="364"/>
                  </a:lnTo>
                  <a:lnTo>
                    <a:pt x="2315" y="365"/>
                  </a:lnTo>
                  <a:lnTo>
                    <a:pt x="2313" y="365"/>
                  </a:lnTo>
                  <a:lnTo>
                    <a:pt x="2313" y="367"/>
                  </a:lnTo>
                  <a:lnTo>
                    <a:pt x="2311" y="367"/>
                  </a:lnTo>
                  <a:lnTo>
                    <a:pt x="2311" y="369"/>
                  </a:lnTo>
                  <a:lnTo>
                    <a:pt x="2310" y="369"/>
                  </a:lnTo>
                  <a:lnTo>
                    <a:pt x="2310" y="370"/>
                  </a:lnTo>
                  <a:lnTo>
                    <a:pt x="2306" y="370"/>
                  </a:lnTo>
                  <a:lnTo>
                    <a:pt x="2306" y="372"/>
                  </a:lnTo>
                  <a:lnTo>
                    <a:pt x="2305" y="372"/>
                  </a:lnTo>
                  <a:lnTo>
                    <a:pt x="2305" y="374"/>
                  </a:lnTo>
                  <a:lnTo>
                    <a:pt x="2303" y="374"/>
                  </a:lnTo>
                  <a:lnTo>
                    <a:pt x="2303" y="375"/>
                  </a:lnTo>
                  <a:lnTo>
                    <a:pt x="2300" y="375"/>
                  </a:lnTo>
                  <a:lnTo>
                    <a:pt x="2300" y="377"/>
                  </a:lnTo>
                  <a:lnTo>
                    <a:pt x="2298" y="377"/>
                  </a:lnTo>
                  <a:lnTo>
                    <a:pt x="2298" y="379"/>
                  </a:lnTo>
                  <a:lnTo>
                    <a:pt x="2296" y="379"/>
                  </a:lnTo>
                  <a:lnTo>
                    <a:pt x="2296" y="380"/>
                  </a:lnTo>
                  <a:lnTo>
                    <a:pt x="2295" y="380"/>
                  </a:lnTo>
                  <a:lnTo>
                    <a:pt x="2295" y="382"/>
                  </a:lnTo>
                  <a:lnTo>
                    <a:pt x="2291" y="382"/>
                  </a:lnTo>
                  <a:lnTo>
                    <a:pt x="2291" y="384"/>
                  </a:lnTo>
                  <a:lnTo>
                    <a:pt x="2290" y="384"/>
                  </a:lnTo>
                  <a:lnTo>
                    <a:pt x="2290" y="385"/>
                  </a:lnTo>
                  <a:lnTo>
                    <a:pt x="2288" y="385"/>
                  </a:lnTo>
                  <a:lnTo>
                    <a:pt x="2288" y="387"/>
                  </a:lnTo>
                  <a:lnTo>
                    <a:pt x="2285" y="387"/>
                  </a:lnTo>
                  <a:lnTo>
                    <a:pt x="2285" y="389"/>
                  </a:lnTo>
                  <a:lnTo>
                    <a:pt x="2283" y="389"/>
                  </a:lnTo>
                  <a:lnTo>
                    <a:pt x="2283" y="390"/>
                  </a:lnTo>
                  <a:lnTo>
                    <a:pt x="2281" y="390"/>
                  </a:lnTo>
                  <a:lnTo>
                    <a:pt x="2281" y="392"/>
                  </a:lnTo>
                  <a:lnTo>
                    <a:pt x="2280" y="392"/>
                  </a:lnTo>
                  <a:lnTo>
                    <a:pt x="2280" y="394"/>
                  </a:lnTo>
                  <a:lnTo>
                    <a:pt x="2276" y="394"/>
                  </a:lnTo>
                  <a:lnTo>
                    <a:pt x="2276" y="395"/>
                  </a:lnTo>
                  <a:lnTo>
                    <a:pt x="2275" y="395"/>
                  </a:lnTo>
                  <a:lnTo>
                    <a:pt x="2275" y="397"/>
                  </a:lnTo>
                  <a:lnTo>
                    <a:pt x="2273" y="397"/>
                  </a:lnTo>
                  <a:lnTo>
                    <a:pt x="2273" y="399"/>
                  </a:lnTo>
                  <a:lnTo>
                    <a:pt x="2271" y="399"/>
                  </a:lnTo>
                  <a:lnTo>
                    <a:pt x="2271" y="400"/>
                  </a:lnTo>
                  <a:lnTo>
                    <a:pt x="2268" y="400"/>
                  </a:lnTo>
                  <a:lnTo>
                    <a:pt x="2268" y="402"/>
                  </a:lnTo>
                  <a:lnTo>
                    <a:pt x="2266" y="402"/>
                  </a:lnTo>
                  <a:lnTo>
                    <a:pt x="2266" y="404"/>
                  </a:lnTo>
                  <a:lnTo>
                    <a:pt x="2265" y="404"/>
                  </a:lnTo>
                  <a:lnTo>
                    <a:pt x="2265" y="405"/>
                  </a:lnTo>
                  <a:lnTo>
                    <a:pt x="2261" y="405"/>
                  </a:lnTo>
                  <a:lnTo>
                    <a:pt x="2261" y="407"/>
                  </a:lnTo>
                  <a:lnTo>
                    <a:pt x="2260" y="407"/>
                  </a:lnTo>
                  <a:lnTo>
                    <a:pt x="2260" y="409"/>
                  </a:lnTo>
                  <a:lnTo>
                    <a:pt x="2258" y="409"/>
                  </a:lnTo>
                  <a:lnTo>
                    <a:pt x="2258" y="410"/>
                  </a:lnTo>
                  <a:lnTo>
                    <a:pt x="2256" y="410"/>
                  </a:lnTo>
                  <a:lnTo>
                    <a:pt x="2256" y="412"/>
                  </a:lnTo>
                  <a:lnTo>
                    <a:pt x="2253" y="412"/>
                  </a:lnTo>
                  <a:lnTo>
                    <a:pt x="2253" y="414"/>
                  </a:lnTo>
                  <a:lnTo>
                    <a:pt x="2251" y="414"/>
                  </a:lnTo>
                  <a:lnTo>
                    <a:pt x="2251" y="415"/>
                  </a:lnTo>
                  <a:lnTo>
                    <a:pt x="2250" y="415"/>
                  </a:lnTo>
                  <a:lnTo>
                    <a:pt x="2250" y="417"/>
                  </a:lnTo>
                  <a:lnTo>
                    <a:pt x="2246" y="417"/>
                  </a:lnTo>
                  <a:lnTo>
                    <a:pt x="2246" y="419"/>
                  </a:lnTo>
                  <a:lnTo>
                    <a:pt x="2245" y="419"/>
                  </a:lnTo>
                  <a:lnTo>
                    <a:pt x="2245" y="420"/>
                  </a:lnTo>
                  <a:lnTo>
                    <a:pt x="2243" y="420"/>
                  </a:lnTo>
                  <a:lnTo>
                    <a:pt x="2243" y="422"/>
                  </a:lnTo>
                  <a:lnTo>
                    <a:pt x="2241" y="422"/>
                  </a:lnTo>
                  <a:lnTo>
                    <a:pt x="2241" y="424"/>
                  </a:lnTo>
                  <a:lnTo>
                    <a:pt x="2238" y="424"/>
                  </a:lnTo>
                  <a:lnTo>
                    <a:pt x="2238" y="425"/>
                  </a:lnTo>
                  <a:lnTo>
                    <a:pt x="2236" y="425"/>
                  </a:lnTo>
                  <a:lnTo>
                    <a:pt x="2236" y="427"/>
                  </a:lnTo>
                  <a:lnTo>
                    <a:pt x="2235" y="427"/>
                  </a:lnTo>
                  <a:lnTo>
                    <a:pt x="2235" y="429"/>
                  </a:lnTo>
                  <a:lnTo>
                    <a:pt x="2233" y="429"/>
                  </a:lnTo>
                  <a:lnTo>
                    <a:pt x="2233" y="430"/>
                  </a:lnTo>
                  <a:lnTo>
                    <a:pt x="2230" y="430"/>
                  </a:lnTo>
                  <a:lnTo>
                    <a:pt x="2230" y="432"/>
                  </a:lnTo>
                  <a:lnTo>
                    <a:pt x="2228" y="432"/>
                  </a:lnTo>
                  <a:lnTo>
                    <a:pt x="2228" y="434"/>
                  </a:lnTo>
                  <a:lnTo>
                    <a:pt x="2226" y="434"/>
                  </a:lnTo>
                  <a:lnTo>
                    <a:pt x="2226" y="435"/>
                  </a:lnTo>
                  <a:lnTo>
                    <a:pt x="2225" y="435"/>
                  </a:lnTo>
                  <a:lnTo>
                    <a:pt x="2225" y="437"/>
                  </a:lnTo>
                  <a:lnTo>
                    <a:pt x="2221" y="437"/>
                  </a:lnTo>
                  <a:lnTo>
                    <a:pt x="2221" y="439"/>
                  </a:lnTo>
                  <a:lnTo>
                    <a:pt x="2220" y="439"/>
                  </a:lnTo>
                  <a:lnTo>
                    <a:pt x="2220" y="440"/>
                  </a:lnTo>
                  <a:lnTo>
                    <a:pt x="2218" y="440"/>
                  </a:lnTo>
                  <a:lnTo>
                    <a:pt x="2218" y="442"/>
                  </a:lnTo>
                  <a:lnTo>
                    <a:pt x="2216" y="442"/>
                  </a:lnTo>
                  <a:lnTo>
                    <a:pt x="2216" y="444"/>
                  </a:lnTo>
                  <a:lnTo>
                    <a:pt x="2213" y="444"/>
                  </a:lnTo>
                  <a:lnTo>
                    <a:pt x="2213" y="445"/>
                  </a:lnTo>
                  <a:lnTo>
                    <a:pt x="2211" y="445"/>
                  </a:lnTo>
                  <a:lnTo>
                    <a:pt x="2211" y="447"/>
                  </a:lnTo>
                  <a:lnTo>
                    <a:pt x="2210" y="447"/>
                  </a:lnTo>
                  <a:lnTo>
                    <a:pt x="2210" y="449"/>
                  </a:lnTo>
                  <a:lnTo>
                    <a:pt x="2208" y="449"/>
                  </a:lnTo>
                  <a:lnTo>
                    <a:pt x="2208" y="450"/>
                  </a:lnTo>
                  <a:lnTo>
                    <a:pt x="2205" y="450"/>
                  </a:lnTo>
                  <a:lnTo>
                    <a:pt x="2205" y="452"/>
                  </a:lnTo>
                  <a:lnTo>
                    <a:pt x="2203" y="452"/>
                  </a:lnTo>
                  <a:lnTo>
                    <a:pt x="2203" y="454"/>
                  </a:lnTo>
                  <a:lnTo>
                    <a:pt x="2201" y="454"/>
                  </a:lnTo>
                  <a:lnTo>
                    <a:pt x="2201" y="455"/>
                  </a:lnTo>
                  <a:lnTo>
                    <a:pt x="2198" y="455"/>
                  </a:lnTo>
                  <a:lnTo>
                    <a:pt x="2198" y="457"/>
                  </a:lnTo>
                  <a:lnTo>
                    <a:pt x="2196" y="457"/>
                  </a:lnTo>
                  <a:lnTo>
                    <a:pt x="2196" y="459"/>
                  </a:lnTo>
                  <a:lnTo>
                    <a:pt x="2195" y="459"/>
                  </a:lnTo>
                  <a:lnTo>
                    <a:pt x="2195" y="460"/>
                  </a:lnTo>
                  <a:lnTo>
                    <a:pt x="2193" y="460"/>
                  </a:lnTo>
                  <a:lnTo>
                    <a:pt x="2193" y="462"/>
                  </a:lnTo>
                  <a:lnTo>
                    <a:pt x="2190" y="462"/>
                  </a:lnTo>
                  <a:lnTo>
                    <a:pt x="2190" y="464"/>
                  </a:lnTo>
                  <a:lnTo>
                    <a:pt x="2188" y="464"/>
                  </a:lnTo>
                  <a:lnTo>
                    <a:pt x="2188" y="465"/>
                  </a:lnTo>
                  <a:lnTo>
                    <a:pt x="2186" y="465"/>
                  </a:lnTo>
                  <a:lnTo>
                    <a:pt x="2186" y="467"/>
                  </a:lnTo>
                  <a:lnTo>
                    <a:pt x="2185" y="467"/>
                  </a:lnTo>
                  <a:lnTo>
                    <a:pt x="2185" y="469"/>
                  </a:lnTo>
                  <a:lnTo>
                    <a:pt x="2181" y="469"/>
                  </a:lnTo>
                  <a:lnTo>
                    <a:pt x="2181" y="470"/>
                  </a:lnTo>
                  <a:lnTo>
                    <a:pt x="2180" y="470"/>
                  </a:lnTo>
                  <a:lnTo>
                    <a:pt x="2180" y="472"/>
                  </a:lnTo>
                  <a:lnTo>
                    <a:pt x="2178" y="472"/>
                  </a:lnTo>
                  <a:lnTo>
                    <a:pt x="2178" y="474"/>
                  </a:lnTo>
                  <a:lnTo>
                    <a:pt x="2176" y="474"/>
                  </a:lnTo>
                  <a:lnTo>
                    <a:pt x="2176" y="475"/>
                  </a:lnTo>
                  <a:lnTo>
                    <a:pt x="2173" y="475"/>
                  </a:lnTo>
                  <a:lnTo>
                    <a:pt x="2173" y="477"/>
                  </a:lnTo>
                  <a:lnTo>
                    <a:pt x="2171" y="477"/>
                  </a:lnTo>
                  <a:lnTo>
                    <a:pt x="2171" y="479"/>
                  </a:lnTo>
                  <a:lnTo>
                    <a:pt x="2170" y="479"/>
                  </a:lnTo>
                  <a:lnTo>
                    <a:pt x="2170" y="480"/>
                  </a:lnTo>
                  <a:lnTo>
                    <a:pt x="2168" y="480"/>
                  </a:lnTo>
                  <a:lnTo>
                    <a:pt x="2168" y="482"/>
                  </a:lnTo>
                  <a:lnTo>
                    <a:pt x="2165" y="482"/>
                  </a:lnTo>
                  <a:lnTo>
                    <a:pt x="2165" y="484"/>
                  </a:lnTo>
                  <a:lnTo>
                    <a:pt x="2163" y="484"/>
                  </a:lnTo>
                  <a:lnTo>
                    <a:pt x="2163" y="485"/>
                  </a:lnTo>
                  <a:lnTo>
                    <a:pt x="2161" y="485"/>
                  </a:lnTo>
                  <a:lnTo>
                    <a:pt x="2161" y="487"/>
                  </a:lnTo>
                  <a:lnTo>
                    <a:pt x="2160" y="487"/>
                  </a:lnTo>
                  <a:lnTo>
                    <a:pt x="2160" y="489"/>
                  </a:lnTo>
                  <a:lnTo>
                    <a:pt x="2156" y="489"/>
                  </a:lnTo>
                  <a:lnTo>
                    <a:pt x="2156" y="490"/>
                  </a:lnTo>
                  <a:lnTo>
                    <a:pt x="2155" y="490"/>
                  </a:lnTo>
                  <a:lnTo>
                    <a:pt x="2155" y="492"/>
                  </a:lnTo>
                  <a:lnTo>
                    <a:pt x="2153" y="492"/>
                  </a:lnTo>
                  <a:lnTo>
                    <a:pt x="2153" y="494"/>
                  </a:lnTo>
                  <a:lnTo>
                    <a:pt x="2151" y="494"/>
                  </a:lnTo>
                  <a:lnTo>
                    <a:pt x="2151" y="495"/>
                  </a:lnTo>
                  <a:lnTo>
                    <a:pt x="2148" y="495"/>
                  </a:lnTo>
                  <a:lnTo>
                    <a:pt x="2148" y="497"/>
                  </a:lnTo>
                  <a:lnTo>
                    <a:pt x="2146" y="497"/>
                  </a:lnTo>
                  <a:lnTo>
                    <a:pt x="2146" y="499"/>
                  </a:lnTo>
                  <a:lnTo>
                    <a:pt x="2145" y="499"/>
                  </a:lnTo>
                  <a:lnTo>
                    <a:pt x="2145" y="500"/>
                  </a:lnTo>
                  <a:lnTo>
                    <a:pt x="2143" y="500"/>
                  </a:lnTo>
                  <a:lnTo>
                    <a:pt x="2143" y="502"/>
                  </a:lnTo>
                  <a:lnTo>
                    <a:pt x="2140" y="502"/>
                  </a:lnTo>
                  <a:lnTo>
                    <a:pt x="2140" y="504"/>
                  </a:lnTo>
                  <a:lnTo>
                    <a:pt x="2138" y="504"/>
                  </a:lnTo>
                  <a:lnTo>
                    <a:pt x="2138" y="505"/>
                  </a:lnTo>
                  <a:lnTo>
                    <a:pt x="2136" y="505"/>
                  </a:lnTo>
                  <a:lnTo>
                    <a:pt x="2136" y="507"/>
                  </a:lnTo>
                  <a:lnTo>
                    <a:pt x="2135" y="507"/>
                  </a:lnTo>
                  <a:lnTo>
                    <a:pt x="2135" y="509"/>
                  </a:lnTo>
                  <a:lnTo>
                    <a:pt x="2131" y="509"/>
                  </a:lnTo>
                  <a:lnTo>
                    <a:pt x="2131" y="510"/>
                  </a:lnTo>
                  <a:lnTo>
                    <a:pt x="2130" y="510"/>
                  </a:lnTo>
                  <a:lnTo>
                    <a:pt x="2130" y="512"/>
                  </a:lnTo>
                  <a:lnTo>
                    <a:pt x="2128" y="512"/>
                  </a:lnTo>
                  <a:lnTo>
                    <a:pt x="2128" y="514"/>
                  </a:lnTo>
                  <a:lnTo>
                    <a:pt x="2126" y="514"/>
                  </a:lnTo>
                  <a:lnTo>
                    <a:pt x="2126" y="515"/>
                  </a:lnTo>
                  <a:lnTo>
                    <a:pt x="2123" y="515"/>
                  </a:lnTo>
                  <a:lnTo>
                    <a:pt x="2123" y="517"/>
                  </a:lnTo>
                  <a:lnTo>
                    <a:pt x="2121" y="517"/>
                  </a:lnTo>
                  <a:lnTo>
                    <a:pt x="2121" y="519"/>
                  </a:lnTo>
                  <a:lnTo>
                    <a:pt x="2120" y="519"/>
                  </a:lnTo>
                  <a:lnTo>
                    <a:pt x="2120" y="520"/>
                  </a:lnTo>
                  <a:lnTo>
                    <a:pt x="2118" y="520"/>
                  </a:lnTo>
                  <a:lnTo>
                    <a:pt x="2118" y="522"/>
                  </a:lnTo>
                  <a:lnTo>
                    <a:pt x="2115" y="522"/>
                  </a:lnTo>
                  <a:lnTo>
                    <a:pt x="2115" y="524"/>
                  </a:lnTo>
                  <a:lnTo>
                    <a:pt x="2113" y="524"/>
                  </a:lnTo>
                  <a:lnTo>
                    <a:pt x="2113" y="525"/>
                  </a:lnTo>
                  <a:lnTo>
                    <a:pt x="2111" y="525"/>
                  </a:lnTo>
                  <a:lnTo>
                    <a:pt x="2111" y="527"/>
                  </a:lnTo>
                  <a:lnTo>
                    <a:pt x="2110" y="527"/>
                  </a:lnTo>
                  <a:lnTo>
                    <a:pt x="2110" y="529"/>
                  </a:lnTo>
                  <a:lnTo>
                    <a:pt x="2106" y="529"/>
                  </a:lnTo>
                  <a:lnTo>
                    <a:pt x="2106" y="530"/>
                  </a:lnTo>
                  <a:lnTo>
                    <a:pt x="2105" y="530"/>
                  </a:lnTo>
                  <a:lnTo>
                    <a:pt x="2105" y="532"/>
                  </a:lnTo>
                  <a:lnTo>
                    <a:pt x="2103" y="532"/>
                  </a:lnTo>
                  <a:lnTo>
                    <a:pt x="2103" y="534"/>
                  </a:lnTo>
                  <a:lnTo>
                    <a:pt x="2100" y="534"/>
                  </a:lnTo>
                  <a:lnTo>
                    <a:pt x="2100" y="535"/>
                  </a:lnTo>
                  <a:lnTo>
                    <a:pt x="2098" y="535"/>
                  </a:lnTo>
                  <a:lnTo>
                    <a:pt x="2098" y="537"/>
                  </a:lnTo>
                  <a:lnTo>
                    <a:pt x="2096" y="537"/>
                  </a:lnTo>
                  <a:lnTo>
                    <a:pt x="2096" y="539"/>
                  </a:lnTo>
                  <a:lnTo>
                    <a:pt x="2095" y="539"/>
                  </a:lnTo>
                  <a:lnTo>
                    <a:pt x="2095" y="540"/>
                  </a:lnTo>
                  <a:lnTo>
                    <a:pt x="2091" y="540"/>
                  </a:lnTo>
                  <a:lnTo>
                    <a:pt x="2091" y="542"/>
                  </a:lnTo>
                  <a:lnTo>
                    <a:pt x="2090" y="542"/>
                  </a:lnTo>
                  <a:lnTo>
                    <a:pt x="2090" y="544"/>
                  </a:lnTo>
                  <a:lnTo>
                    <a:pt x="2088" y="544"/>
                  </a:lnTo>
                  <a:lnTo>
                    <a:pt x="2088" y="545"/>
                  </a:lnTo>
                  <a:lnTo>
                    <a:pt x="2086" y="545"/>
                  </a:lnTo>
                  <a:lnTo>
                    <a:pt x="2086" y="547"/>
                  </a:lnTo>
                  <a:lnTo>
                    <a:pt x="2083" y="547"/>
                  </a:lnTo>
                  <a:lnTo>
                    <a:pt x="2083" y="549"/>
                  </a:lnTo>
                  <a:lnTo>
                    <a:pt x="2081" y="549"/>
                  </a:lnTo>
                  <a:lnTo>
                    <a:pt x="2081" y="550"/>
                  </a:lnTo>
                  <a:lnTo>
                    <a:pt x="2080" y="550"/>
                  </a:lnTo>
                  <a:lnTo>
                    <a:pt x="2080" y="552"/>
                  </a:lnTo>
                  <a:lnTo>
                    <a:pt x="2078" y="552"/>
                  </a:lnTo>
                  <a:lnTo>
                    <a:pt x="2078" y="554"/>
                  </a:lnTo>
                  <a:lnTo>
                    <a:pt x="2075" y="554"/>
                  </a:lnTo>
                  <a:lnTo>
                    <a:pt x="2075" y="555"/>
                  </a:lnTo>
                  <a:lnTo>
                    <a:pt x="2073" y="555"/>
                  </a:lnTo>
                  <a:lnTo>
                    <a:pt x="2073" y="557"/>
                  </a:lnTo>
                  <a:lnTo>
                    <a:pt x="2071" y="557"/>
                  </a:lnTo>
                  <a:lnTo>
                    <a:pt x="2071" y="559"/>
                  </a:lnTo>
                  <a:lnTo>
                    <a:pt x="2070" y="559"/>
                  </a:lnTo>
                  <a:lnTo>
                    <a:pt x="2070" y="560"/>
                  </a:lnTo>
                  <a:lnTo>
                    <a:pt x="2066" y="560"/>
                  </a:lnTo>
                  <a:lnTo>
                    <a:pt x="2066" y="562"/>
                  </a:lnTo>
                  <a:lnTo>
                    <a:pt x="2065" y="562"/>
                  </a:lnTo>
                  <a:lnTo>
                    <a:pt x="2065" y="564"/>
                  </a:lnTo>
                  <a:lnTo>
                    <a:pt x="2063" y="564"/>
                  </a:lnTo>
                  <a:lnTo>
                    <a:pt x="2063" y="565"/>
                  </a:lnTo>
                  <a:lnTo>
                    <a:pt x="2060" y="565"/>
                  </a:lnTo>
                  <a:lnTo>
                    <a:pt x="2060" y="567"/>
                  </a:lnTo>
                  <a:lnTo>
                    <a:pt x="2058" y="567"/>
                  </a:lnTo>
                  <a:lnTo>
                    <a:pt x="2058" y="569"/>
                  </a:lnTo>
                  <a:lnTo>
                    <a:pt x="2056" y="569"/>
                  </a:lnTo>
                  <a:lnTo>
                    <a:pt x="2056" y="570"/>
                  </a:lnTo>
                  <a:lnTo>
                    <a:pt x="2055" y="570"/>
                  </a:lnTo>
                  <a:lnTo>
                    <a:pt x="2055" y="572"/>
                  </a:lnTo>
                  <a:lnTo>
                    <a:pt x="2051" y="572"/>
                  </a:lnTo>
                  <a:lnTo>
                    <a:pt x="2051" y="574"/>
                  </a:lnTo>
                  <a:lnTo>
                    <a:pt x="2050" y="574"/>
                  </a:lnTo>
                  <a:lnTo>
                    <a:pt x="2050" y="575"/>
                  </a:lnTo>
                  <a:lnTo>
                    <a:pt x="2048" y="575"/>
                  </a:lnTo>
                  <a:lnTo>
                    <a:pt x="2048" y="577"/>
                  </a:lnTo>
                  <a:lnTo>
                    <a:pt x="2046" y="577"/>
                  </a:lnTo>
                  <a:lnTo>
                    <a:pt x="2046" y="579"/>
                  </a:lnTo>
                  <a:lnTo>
                    <a:pt x="2043" y="579"/>
                  </a:lnTo>
                  <a:lnTo>
                    <a:pt x="2043" y="580"/>
                  </a:lnTo>
                  <a:lnTo>
                    <a:pt x="2041" y="580"/>
                  </a:lnTo>
                  <a:lnTo>
                    <a:pt x="2041" y="582"/>
                  </a:lnTo>
                  <a:lnTo>
                    <a:pt x="2040" y="582"/>
                  </a:lnTo>
                  <a:lnTo>
                    <a:pt x="2040" y="584"/>
                  </a:lnTo>
                  <a:lnTo>
                    <a:pt x="2036" y="584"/>
                  </a:lnTo>
                  <a:lnTo>
                    <a:pt x="2036" y="585"/>
                  </a:lnTo>
                  <a:lnTo>
                    <a:pt x="2035" y="585"/>
                  </a:lnTo>
                  <a:lnTo>
                    <a:pt x="2035" y="587"/>
                  </a:lnTo>
                  <a:lnTo>
                    <a:pt x="2033" y="587"/>
                  </a:lnTo>
                  <a:lnTo>
                    <a:pt x="2033" y="589"/>
                  </a:lnTo>
                  <a:lnTo>
                    <a:pt x="2031" y="589"/>
                  </a:lnTo>
                  <a:lnTo>
                    <a:pt x="2031" y="590"/>
                  </a:lnTo>
                  <a:lnTo>
                    <a:pt x="2028" y="590"/>
                  </a:lnTo>
                  <a:lnTo>
                    <a:pt x="2028" y="592"/>
                  </a:lnTo>
                  <a:lnTo>
                    <a:pt x="2026" y="592"/>
                  </a:lnTo>
                  <a:lnTo>
                    <a:pt x="2026" y="594"/>
                  </a:lnTo>
                  <a:lnTo>
                    <a:pt x="2025" y="594"/>
                  </a:lnTo>
                  <a:lnTo>
                    <a:pt x="2025" y="595"/>
                  </a:lnTo>
                  <a:lnTo>
                    <a:pt x="2021" y="595"/>
                  </a:lnTo>
                  <a:lnTo>
                    <a:pt x="2021" y="597"/>
                  </a:lnTo>
                  <a:lnTo>
                    <a:pt x="2020" y="597"/>
                  </a:lnTo>
                  <a:lnTo>
                    <a:pt x="2020" y="599"/>
                  </a:lnTo>
                  <a:lnTo>
                    <a:pt x="2018" y="599"/>
                  </a:lnTo>
                  <a:lnTo>
                    <a:pt x="2018" y="600"/>
                  </a:lnTo>
                  <a:lnTo>
                    <a:pt x="2016" y="600"/>
                  </a:lnTo>
                  <a:lnTo>
                    <a:pt x="2016" y="602"/>
                  </a:lnTo>
                  <a:lnTo>
                    <a:pt x="2013" y="602"/>
                  </a:lnTo>
                  <a:lnTo>
                    <a:pt x="2013" y="604"/>
                  </a:lnTo>
                  <a:lnTo>
                    <a:pt x="2011" y="604"/>
                  </a:lnTo>
                  <a:lnTo>
                    <a:pt x="2011" y="605"/>
                  </a:lnTo>
                  <a:lnTo>
                    <a:pt x="2010" y="605"/>
                  </a:lnTo>
                  <a:lnTo>
                    <a:pt x="2010" y="607"/>
                  </a:lnTo>
                  <a:lnTo>
                    <a:pt x="2006" y="607"/>
                  </a:lnTo>
                  <a:lnTo>
                    <a:pt x="2006" y="609"/>
                  </a:lnTo>
                  <a:lnTo>
                    <a:pt x="2005" y="609"/>
                  </a:lnTo>
                  <a:lnTo>
                    <a:pt x="2005" y="610"/>
                  </a:lnTo>
                  <a:lnTo>
                    <a:pt x="2003" y="610"/>
                  </a:lnTo>
                  <a:lnTo>
                    <a:pt x="2003" y="612"/>
                  </a:lnTo>
                  <a:lnTo>
                    <a:pt x="2000" y="612"/>
                  </a:lnTo>
                  <a:lnTo>
                    <a:pt x="2000" y="614"/>
                  </a:lnTo>
                  <a:lnTo>
                    <a:pt x="1998" y="614"/>
                  </a:lnTo>
                  <a:lnTo>
                    <a:pt x="1998" y="615"/>
                  </a:lnTo>
                  <a:lnTo>
                    <a:pt x="1996" y="615"/>
                  </a:lnTo>
                  <a:lnTo>
                    <a:pt x="1996" y="617"/>
                  </a:lnTo>
                  <a:lnTo>
                    <a:pt x="1993" y="617"/>
                  </a:lnTo>
                  <a:lnTo>
                    <a:pt x="1993" y="619"/>
                  </a:lnTo>
                  <a:lnTo>
                    <a:pt x="1991" y="619"/>
                  </a:lnTo>
                  <a:lnTo>
                    <a:pt x="1991" y="620"/>
                  </a:lnTo>
                  <a:lnTo>
                    <a:pt x="1990" y="620"/>
                  </a:lnTo>
                  <a:lnTo>
                    <a:pt x="1990" y="622"/>
                  </a:lnTo>
                  <a:lnTo>
                    <a:pt x="1988" y="622"/>
                  </a:lnTo>
                  <a:lnTo>
                    <a:pt x="1988" y="624"/>
                  </a:lnTo>
                  <a:lnTo>
                    <a:pt x="1985" y="624"/>
                  </a:lnTo>
                  <a:lnTo>
                    <a:pt x="1985" y="625"/>
                  </a:lnTo>
                  <a:lnTo>
                    <a:pt x="1983" y="625"/>
                  </a:lnTo>
                  <a:lnTo>
                    <a:pt x="1983" y="627"/>
                  </a:lnTo>
                  <a:lnTo>
                    <a:pt x="1981" y="627"/>
                  </a:lnTo>
                  <a:lnTo>
                    <a:pt x="1981" y="629"/>
                  </a:lnTo>
                  <a:lnTo>
                    <a:pt x="1978" y="629"/>
                  </a:lnTo>
                  <a:lnTo>
                    <a:pt x="1978" y="630"/>
                  </a:lnTo>
                  <a:lnTo>
                    <a:pt x="1976" y="630"/>
                  </a:lnTo>
                  <a:lnTo>
                    <a:pt x="1976" y="632"/>
                  </a:lnTo>
                  <a:lnTo>
                    <a:pt x="1975" y="632"/>
                  </a:lnTo>
                  <a:lnTo>
                    <a:pt x="1975" y="634"/>
                  </a:lnTo>
                  <a:lnTo>
                    <a:pt x="1971" y="634"/>
                  </a:lnTo>
                  <a:lnTo>
                    <a:pt x="1971" y="635"/>
                  </a:lnTo>
                  <a:lnTo>
                    <a:pt x="1970" y="635"/>
                  </a:lnTo>
                  <a:lnTo>
                    <a:pt x="1970" y="637"/>
                  </a:lnTo>
                  <a:lnTo>
                    <a:pt x="1968" y="637"/>
                  </a:lnTo>
                  <a:lnTo>
                    <a:pt x="1968" y="639"/>
                  </a:lnTo>
                  <a:lnTo>
                    <a:pt x="1965" y="639"/>
                  </a:lnTo>
                  <a:lnTo>
                    <a:pt x="1965" y="640"/>
                  </a:lnTo>
                  <a:lnTo>
                    <a:pt x="1963" y="640"/>
                  </a:lnTo>
                  <a:lnTo>
                    <a:pt x="1963" y="642"/>
                  </a:lnTo>
                  <a:lnTo>
                    <a:pt x="1961" y="642"/>
                  </a:lnTo>
                  <a:lnTo>
                    <a:pt x="1961" y="644"/>
                  </a:lnTo>
                  <a:lnTo>
                    <a:pt x="1958" y="644"/>
                  </a:lnTo>
                  <a:lnTo>
                    <a:pt x="1958" y="645"/>
                  </a:lnTo>
                  <a:lnTo>
                    <a:pt x="1956" y="645"/>
                  </a:lnTo>
                  <a:lnTo>
                    <a:pt x="1956" y="647"/>
                  </a:lnTo>
                  <a:lnTo>
                    <a:pt x="1955" y="647"/>
                  </a:lnTo>
                  <a:lnTo>
                    <a:pt x="1955" y="649"/>
                  </a:lnTo>
                  <a:lnTo>
                    <a:pt x="1951" y="649"/>
                  </a:lnTo>
                  <a:lnTo>
                    <a:pt x="1951" y="650"/>
                  </a:lnTo>
                  <a:lnTo>
                    <a:pt x="1950" y="650"/>
                  </a:lnTo>
                  <a:lnTo>
                    <a:pt x="1950" y="652"/>
                  </a:lnTo>
                  <a:lnTo>
                    <a:pt x="1948" y="652"/>
                  </a:lnTo>
                  <a:lnTo>
                    <a:pt x="1948" y="654"/>
                  </a:lnTo>
                  <a:lnTo>
                    <a:pt x="1945" y="654"/>
                  </a:lnTo>
                  <a:lnTo>
                    <a:pt x="1945" y="655"/>
                  </a:lnTo>
                  <a:lnTo>
                    <a:pt x="1943" y="655"/>
                  </a:lnTo>
                  <a:lnTo>
                    <a:pt x="1943" y="657"/>
                  </a:lnTo>
                  <a:lnTo>
                    <a:pt x="1940" y="657"/>
                  </a:lnTo>
                  <a:lnTo>
                    <a:pt x="1940" y="659"/>
                  </a:lnTo>
                  <a:lnTo>
                    <a:pt x="1938" y="659"/>
                  </a:lnTo>
                  <a:lnTo>
                    <a:pt x="1938" y="660"/>
                  </a:lnTo>
                  <a:lnTo>
                    <a:pt x="1936" y="660"/>
                  </a:lnTo>
                  <a:lnTo>
                    <a:pt x="1936" y="662"/>
                  </a:lnTo>
                  <a:lnTo>
                    <a:pt x="1933" y="662"/>
                  </a:lnTo>
                  <a:lnTo>
                    <a:pt x="1933" y="664"/>
                  </a:lnTo>
                  <a:lnTo>
                    <a:pt x="1931" y="664"/>
                  </a:lnTo>
                  <a:lnTo>
                    <a:pt x="1931" y="665"/>
                  </a:lnTo>
                  <a:lnTo>
                    <a:pt x="1928" y="665"/>
                  </a:lnTo>
                  <a:lnTo>
                    <a:pt x="1928" y="667"/>
                  </a:lnTo>
                  <a:lnTo>
                    <a:pt x="1926" y="667"/>
                  </a:lnTo>
                  <a:lnTo>
                    <a:pt x="1926" y="669"/>
                  </a:lnTo>
                  <a:lnTo>
                    <a:pt x="1925" y="669"/>
                  </a:lnTo>
                  <a:lnTo>
                    <a:pt x="1925" y="670"/>
                  </a:lnTo>
                  <a:lnTo>
                    <a:pt x="1921" y="670"/>
                  </a:lnTo>
                  <a:lnTo>
                    <a:pt x="1921" y="672"/>
                  </a:lnTo>
                  <a:lnTo>
                    <a:pt x="1920" y="672"/>
                  </a:lnTo>
                  <a:lnTo>
                    <a:pt x="1920" y="674"/>
                  </a:lnTo>
                  <a:lnTo>
                    <a:pt x="1918" y="674"/>
                  </a:lnTo>
                  <a:lnTo>
                    <a:pt x="1918" y="675"/>
                  </a:lnTo>
                  <a:lnTo>
                    <a:pt x="1915" y="675"/>
                  </a:lnTo>
                  <a:lnTo>
                    <a:pt x="1915" y="677"/>
                  </a:lnTo>
                  <a:lnTo>
                    <a:pt x="1913" y="677"/>
                  </a:lnTo>
                  <a:lnTo>
                    <a:pt x="1913" y="679"/>
                  </a:lnTo>
                  <a:lnTo>
                    <a:pt x="1910" y="679"/>
                  </a:lnTo>
                  <a:lnTo>
                    <a:pt x="1910" y="680"/>
                  </a:lnTo>
                  <a:lnTo>
                    <a:pt x="1908" y="680"/>
                  </a:lnTo>
                  <a:lnTo>
                    <a:pt x="1908" y="682"/>
                  </a:lnTo>
                  <a:lnTo>
                    <a:pt x="1906" y="682"/>
                  </a:lnTo>
                  <a:lnTo>
                    <a:pt x="1906" y="684"/>
                  </a:lnTo>
                  <a:lnTo>
                    <a:pt x="1903" y="684"/>
                  </a:lnTo>
                  <a:lnTo>
                    <a:pt x="1903" y="685"/>
                  </a:lnTo>
                  <a:lnTo>
                    <a:pt x="1901" y="685"/>
                  </a:lnTo>
                  <a:lnTo>
                    <a:pt x="1901" y="687"/>
                  </a:lnTo>
                  <a:lnTo>
                    <a:pt x="1898" y="687"/>
                  </a:lnTo>
                  <a:lnTo>
                    <a:pt x="1898" y="689"/>
                  </a:lnTo>
                  <a:lnTo>
                    <a:pt x="1896" y="689"/>
                  </a:lnTo>
                  <a:lnTo>
                    <a:pt x="1896" y="690"/>
                  </a:lnTo>
                  <a:lnTo>
                    <a:pt x="1893" y="690"/>
                  </a:lnTo>
                  <a:lnTo>
                    <a:pt x="1893" y="692"/>
                  </a:lnTo>
                  <a:lnTo>
                    <a:pt x="1891" y="692"/>
                  </a:lnTo>
                  <a:lnTo>
                    <a:pt x="1891" y="694"/>
                  </a:lnTo>
                  <a:lnTo>
                    <a:pt x="1888" y="694"/>
                  </a:lnTo>
                  <a:lnTo>
                    <a:pt x="1888" y="695"/>
                  </a:lnTo>
                  <a:lnTo>
                    <a:pt x="1886" y="695"/>
                  </a:lnTo>
                  <a:lnTo>
                    <a:pt x="1886" y="697"/>
                  </a:lnTo>
                  <a:lnTo>
                    <a:pt x="1883" y="697"/>
                  </a:lnTo>
                  <a:lnTo>
                    <a:pt x="1883" y="699"/>
                  </a:lnTo>
                  <a:lnTo>
                    <a:pt x="1881" y="699"/>
                  </a:lnTo>
                  <a:lnTo>
                    <a:pt x="1881" y="700"/>
                  </a:lnTo>
                  <a:lnTo>
                    <a:pt x="1880" y="700"/>
                  </a:lnTo>
                  <a:lnTo>
                    <a:pt x="1880" y="702"/>
                  </a:lnTo>
                  <a:lnTo>
                    <a:pt x="1876" y="702"/>
                  </a:lnTo>
                  <a:lnTo>
                    <a:pt x="1876" y="704"/>
                  </a:lnTo>
                  <a:lnTo>
                    <a:pt x="1875" y="704"/>
                  </a:lnTo>
                  <a:lnTo>
                    <a:pt x="1875" y="705"/>
                  </a:lnTo>
                  <a:lnTo>
                    <a:pt x="1871" y="705"/>
                  </a:lnTo>
                  <a:lnTo>
                    <a:pt x="1871" y="707"/>
                  </a:lnTo>
                  <a:lnTo>
                    <a:pt x="1870" y="707"/>
                  </a:lnTo>
                  <a:lnTo>
                    <a:pt x="1870" y="709"/>
                  </a:lnTo>
                  <a:lnTo>
                    <a:pt x="1866" y="709"/>
                  </a:lnTo>
                  <a:lnTo>
                    <a:pt x="1866" y="710"/>
                  </a:lnTo>
                  <a:lnTo>
                    <a:pt x="1865" y="710"/>
                  </a:lnTo>
                  <a:lnTo>
                    <a:pt x="1865" y="712"/>
                  </a:lnTo>
                  <a:lnTo>
                    <a:pt x="1861" y="712"/>
                  </a:lnTo>
                  <a:lnTo>
                    <a:pt x="1861" y="714"/>
                  </a:lnTo>
                  <a:lnTo>
                    <a:pt x="1860" y="714"/>
                  </a:lnTo>
                  <a:lnTo>
                    <a:pt x="1860" y="715"/>
                  </a:lnTo>
                  <a:lnTo>
                    <a:pt x="1856" y="715"/>
                  </a:lnTo>
                  <a:lnTo>
                    <a:pt x="1856" y="717"/>
                  </a:lnTo>
                  <a:lnTo>
                    <a:pt x="1855" y="717"/>
                  </a:lnTo>
                  <a:lnTo>
                    <a:pt x="1855" y="719"/>
                  </a:lnTo>
                  <a:lnTo>
                    <a:pt x="1851" y="719"/>
                  </a:lnTo>
                  <a:lnTo>
                    <a:pt x="1851" y="720"/>
                  </a:lnTo>
                  <a:lnTo>
                    <a:pt x="1850" y="720"/>
                  </a:lnTo>
                  <a:lnTo>
                    <a:pt x="1850" y="722"/>
                  </a:lnTo>
                  <a:lnTo>
                    <a:pt x="1846" y="722"/>
                  </a:lnTo>
                  <a:lnTo>
                    <a:pt x="1846" y="724"/>
                  </a:lnTo>
                  <a:lnTo>
                    <a:pt x="1845" y="724"/>
                  </a:lnTo>
                  <a:lnTo>
                    <a:pt x="1845" y="725"/>
                  </a:lnTo>
                  <a:lnTo>
                    <a:pt x="1841" y="725"/>
                  </a:lnTo>
                  <a:lnTo>
                    <a:pt x="1841" y="727"/>
                  </a:lnTo>
                  <a:lnTo>
                    <a:pt x="1840" y="727"/>
                  </a:lnTo>
                  <a:lnTo>
                    <a:pt x="1840" y="729"/>
                  </a:lnTo>
                  <a:lnTo>
                    <a:pt x="1836" y="729"/>
                  </a:lnTo>
                  <a:lnTo>
                    <a:pt x="1836" y="730"/>
                  </a:lnTo>
                  <a:lnTo>
                    <a:pt x="1833" y="730"/>
                  </a:lnTo>
                  <a:lnTo>
                    <a:pt x="1833" y="732"/>
                  </a:lnTo>
                  <a:lnTo>
                    <a:pt x="1831" y="732"/>
                  </a:lnTo>
                  <a:lnTo>
                    <a:pt x="1831" y="734"/>
                  </a:lnTo>
                  <a:lnTo>
                    <a:pt x="1828" y="734"/>
                  </a:lnTo>
                  <a:lnTo>
                    <a:pt x="1828" y="735"/>
                  </a:lnTo>
                  <a:lnTo>
                    <a:pt x="1825" y="735"/>
                  </a:lnTo>
                  <a:lnTo>
                    <a:pt x="1825" y="737"/>
                  </a:lnTo>
                  <a:lnTo>
                    <a:pt x="1823" y="737"/>
                  </a:lnTo>
                  <a:lnTo>
                    <a:pt x="1823" y="739"/>
                  </a:lnTo>
                  <a:lnTo>
                    <a:pt x="1820" y="739"/>
                  </a:lnTo>
                  <a:lnTo>
                    <a:pt x="1820" y="740"/>
                  </a:lnTo>
                  <a:lnTo>
                    <a:pt x="1816" y="740"/>
                  </a:lnTo>
                  <a:lnTo>
                    <a:pt x="1816" y="742"/>
                  </a:lnTo>
                  <a:lnTo>
                    <a:pt x="1815" y="742"/>
                  </a:lnTo>
                  <a:lnTo>
                    <a:pt x="1815" y="744"/>
                  </a:lnTo>
                  <a:lnTo>
                    <a:pt x="1811" y="744"/>
                  </a:lnTo>
                  <a:lnTo>
                    <a:pt x="1811" y="745"/>
                  </a:lnTo>
                  <a:lnTo>
                    <a:pt x="1808" y="745"/>
                  </a:lnTo>
                  <a:lnTo>
                    <a:pt x="1808" y="747"/>
                  </a:lnTo>
                  <a:lnTo>
                    <a:pt x="1806" y="747"/>
                  </a:lnTo>
                  <a:lnTo>
                    <a:pt x="1806" y="749"/>
                  </a:lnTo>
                  <a:lnTo>
                    <a:pt x="1803" y="749"/>
                  </a:lnTo>
                  <a:lnTo>
                    <a:pt x="1803" y="750"/>
                  </a:lnTo>
                  <a:lnTo>
                    <a:pt x="1800" y="750"/>
                  </a:lnTo>
                  <a:lnTo>
                    <a:pt x="1800" y="752"/>
                  </a:lnTo>
                  <a:lnTo>
                    <a:pt x="1798" y="752"/>
                  </a:lnTo>
                  <a:lnTo>
                    <a:pt x="1798" y="754"/>
                  </a:lnTo>
                  <a:lnTo>
                    <a:pt x="1795" y="754"/>
                  </a:lnTo>
                  <a:lnTo>
                    <a:pt x="1795" y="755"/>
                  </a:lnTo>
                  <a:lnTo>
                    <a:pt x="1791" y="755"/>
                  </a:lnTo>
                  <a:lnTo>
                    <a:pt x="1791" y="757"/>
                  </a:lnTo>
                  <a:lnTo>
                    <a:pt x="1790" y="757"/>
                  </a:lnTo>
                  <a:lnTo>
                    <a:pt x="1790" y="759"/>
                  </a:lnTo>
                  <a:lnTo>
                    <a:pt x="1786" y="759"/>
                  </a:lnTo>
                  <a:lnTo>
                    <a:pt x="1786" y="760"/>
                  </a:lnTo>
                  <a:lnTo>
                    <a:pt x="1785" y="760"/>
                  </a:lnTo>
                  <a:lnTo>
                    <a:pt x="1785" y="762"/>
                  </a:lnTo>
                  <a:lnTo>
                    <a:pt x="1781" y="762"/>
                  </a:lnTo>
                  <a:lnTo>
                    <a:pt x="1781" y="764"/>
                  </a:lnTo>
                  <a:lnTo>
                    <a:pt x="1778" y="764"/>
                  </a:lnTo>
                  <a:lnTo>
                    <a:pt x="1778" y="765"/>
                  </a:lnTo>
                  <a:lnTo>
                    <a:pt x="1775" y="765"/>
                  </a:lnTo>
                  <a:lnTo>
                    <a:pt x="1775" y="767"/>
                  </a:lnTo>
                  <a:lnTo>
                    <a:pt x="1771" y="767"/>
                  </a:lnTo>
                  <a:lnTo>
                    <a:pt x="1771" y="769"/>
                  </a:lnTo>
                  <a:lnTo>
                    <a:pt x="1768" y="769"/>
                  </a:lnTo>
                  <a:lnTo>
                    <a:pt x="1768" y="770"/>
                  </a:lnTo>
                  <a:lnTo>
                    <a:pt x="1765" y="770"/>
                  </a:lnTo>
                  <a:lnTo>
                    <a:pt x="1765" y="772"/>
                  </a:lnTo>
                  <a:lnTo>
                    <a:pt x="1761" y="772"/>
                  </a:lnTo>
                  <a:lnTo>
                    <a:pt x="1761" y="774"/>
                  </a:lnTo>
                  <a:lnTo>
                    <a:pt x="1760" y="774"/>
                  </a:lnTo>
                  <a:lnTo>
                    <a:pt x="1760" y="775"/>
                  </a:lnTo>
                  <a:lnTo>
                    <a:pt x="1756" y="775"/>
                  </a:lnTo>
                  <a:lnTo>
                    <a:pt x="1756" y="777"/>
                  </a:lnTo>
                  <a:lnTo>
                    <a:pt x="1753" y="777"/>
                  </a:lnTo>
                  <a:lnTo>
                    <a:pt x="1753" y="779"/>
                  </a:lnTo>
                  <a:lnTo>
                    <a:pt x="1750" y="779"/>
                  </a:lnTo>
                  <a:lnTo>
                    <a:pt x="1750" y="780"/>
                  </a:lnTo>
                  <a:lnTo>
                    <a:pt x="1746" y="780"/>
                  </a:lnTo>
                  <a:lnTo>
                    <a:pt x="1746" y="782"/>
                  </a:lnTo>
                  <a:lnTo>
                    <a:pt x="1743" y="782"/>
                  </a:lnTo>
                  <a:lnTo>
                    <a:pt x="1743" y="784"/>
                  </a:lnTo>
                  <a:lnTo>
                    <a:pt x="1740" y="784"/>
                  </a:lnTo>
                  <a:lnTo>
                    <a:pt x="1740" y="785"/>
                  </a:lnTo>
                  <a:lnTo>
                    <a:pt x="1736" y="785"/>
                  </a:lnTo>
                  <a:lnTo>
                    <a:pt x="1736" y="787"/>
                  </a:lnTo>
                  <a:lnTo>
                    <a:pt x="1735" y="787"/>
                  </a:lnTo>
                  <a:lnTo>
                    <a:pt x="1735" y="789"/>
                  </a:lnTo>
                  <a:lnTo>
                    <a:pt x="1731" y="789"/>
                  </a:lnTo>
                  <a:lnTo>
                    <a:pt x="1731" y="790"/>
                  </a:lnTo>
                  <a:lnTo>
                    <a:pt x="1728" y="790"/>
                  </a:lnTo>
                  <a:lnTo>
                    <a:pt x="1728" y="792"/>
                  </a:lnTo>
                  <a:lnTo>
                    <a:pt x="1725" y="792"/>
                  </a:lnTo>
                  <a:lnTo>
                    <a:pt x="1725" y="794"/>
                  </a:lnTo>
                  <a:lnTo>
                    <a:pt x="1721" y="794"/>
                  </a:lnTo>
                  <a:lnTo>
                    <a:pt x="1721" y="795"/>
                  </a:lnTo>
                  <a:lnTo>
                    <a:pt x="1716" y="795"/>
                  </a:lnTo>
                  <a:lnTo>
                    <a:pt x="1716" y="797"/>
                  </a:lnTo>
                  <a:lnTo>
                    <a:pt x="1713" y="797"/>
                  </a:lnTo>
                  <a:lnTo>
                    <a:pt x="1713" y="799"/>
                  </a:lnTo>
                  <a:lnTo>
                    <a:pt x="1710" y="799"/>
                  </a:lnTo>
                  <a:lnTo>
                    <a:pt x="1710" y="800"/>
                  </a:lnTo>
                  <a:lnTo>
                    <a:pt x="1706" y="800"/>
                  </a:lnTo>
                  <a:lnTo>
                    <a:pt x="1706" y="802"/>
                  </a:lnTo>
                  <a:lnTo>
                    <a:pt x="1701" y="802"/>
                  </a:lnTo>
                  <a:lnTo>
                    <a:pt x="1701" y="804"/>
                  </a:lnTo>
                  <a:lnTo>
                    <a:pt x="1698" y="804"/>
                  </a:lnTo>
                  <a:lnTo>
                    <a:pt x="1698" y="805"/>
                  </a:lnTo>
                  <a:lnTo>
                    <a:pt x="1695" y="805"/>
                  </a:lnTo>
                  <a:lnTo>
                    <a:pt x="1695" y="807"/>
                  </a:lnTo>
                  <a:lnTo>
                    <a:pt x="1691" y="807"/>
                  </a:lnTo>
                  <a:lnTo>
                    <a:pt x="1691" y="809"/>
                  </a:lnTo>
                  <a:lnTo>
                    <a:pt x="1688" y="809"/>
                  </a:lnTo>
                  <a:lnTo>
                    <a:pt x="1688" y="810"/>
                  </a:lnTo>
                  <a:lnTo>
                    <a:pt x="1683" y="810"/>
                  </a:lnTo>
                  <a:lnTo>
                    <a:pt x="1683" y="812"/>
                  </a:lnTo>
                  <a:lnTo>
                    <a:pt x="1680" y="812"/>
                  </a:lnTo>
                  <a:lnTo>
                    <a:pt x="1680" y="814"/>
                  </a:lnTo>
                  <a:lnTo>
                    <a:pt x="1676" y="814"/>
                  </a:lnTo>
                  <a:lnTo>
                    <a:pt x="1676" y="815"/>
                  </a:lnTo>
                  <a:lnTo>
                    <a:pt x="1673" y="815"/>
                  </a:lnTo>
                  <a:lnTo>
                    <a:pt x="1673" y="817"/>
                  </a:lnTo>
                  <a:lnTo>
                    <a:pt x="1670" y="817"/>
                  </a:lnTo>
                  <a:lnTo>
                    <a:pt x="1670" y="819"/>
                  </a:lnTo>
                  <a:lnTo>
                    <a:pt x="1665" y="819"/>
                  </a:lnTo>
                  <a:lnTo>
                    <a:pt x="1665" y="820"/>
                  </a:lnTo>
                  <a:lnTo>
                    <a:pt x="1660" y="820"/>
                  </a:lnTo>
                  <a:lnTo>
                    <a:pt x="1660" y="822"/>
                  </a:lnTo>
                  <a:lnTo>
                    <a:pt x="1656" y="822"/>
                  </a:lnTo>
                  <a:lnTo>
                    <a:pt x="1656" y="824"/>
                  </a:lnTo>
                  <a:lnTo>
                    <a:pt x="1651" y="824"/>
                  </a:lnTo>
                  <a:lnTo>
                    <a:pt x="1651" y="825"/>
                  </a:lnTo>
                  <a:lnTo>
                    <a:pt x="1646" y="825"/>
                  </a:lnTo>
                  <a:lnTo>
                    <a:pt x="1646" y="827"/>
                  </a:lnTo>
                  <a:lnTo>
                    <a:pt x="1641" y="827"/>
                  </a:lnTo>
                  <a:lnTo>
                    <a:pt x="1641" y="829"/>
                  </a:lnTo>
                  <a:lnTo>
                    <a:pt x="1638" y="829"/>
                  </a:lnTo>
                  <a:lnTo>
                    <a:pt x="1638" y="830"/>
                  </a:lnTo>
                  <a:lnTo>
                    <a:pt x="1633" y="830"/>
                  </a:lnTo>
                  <a:lnTo>
                    <a:pt x="1633" y="832"/>
                  </a:lnTo>
                  <a:lnTo>
                    <a:pt x="1628" y="832"/>
                  </a:lnTo>
                  <a:lnTo>
                    <a:pt x="1628" y="834"/>
                  </a:lnTo>
                  <a:lnTo>
                    <a:pt x="1625" y="834"/>
                  </a:lnTo>
                  <a:lnTo>
                    <a:pt x="1625" y="835"/>
                  </a:lnTo>
                  <a:lnTo>
                    <a:pt x="1620" y="835"/>
                  </a:lnTo>
                  <a:lnTo>
                    <a:pt x="1620" y="837"/>
                  </a:lnTo>
                  <a:lnTo>
                    <a:pt x="1615" y="837"/>
                  </a:lnTo>
                  <a:lnTo>
                    <a:pt x="1615" y="839"/>
                  </a:lnTo>
                  <a:lnTo>
                    <a:pt x="1610" y="839"/>
                  </a:lnTo>
                  <a:lnTo>
                    <a:pt x="1610" y="840"/>
                  </a:lnTo>
                  <a:lnTo>
                    <a:pt x="1606" y="840"/>
                  </a:lnTo>
                  <a:lnTo>
                    <a:pt x="1606" y="842"/>
                  </a:lnTo>
                  <a:lnTo>
                    <a:pt x="1600" y="842"/>
                  </a:lnTo>
                  <a:lnTo>
                    <a:pt x="1600" y="844"/>
                  </a:lnTo>
                  <a:lnTo>
                    <a:pt x="1593" y="844"/>
                  </a:lnTo>
                  <a:lnTo>
                    <a:pt x="1593" y="845"/>
                  </a:lnTo>
                  <a:lnTo>
                    <a:pt x="1588" y="845"/>
                  </a:lnTo>
                  <a:lnTo>
                    <a:pt x="1588" y="847"/>
                  </a:lnTo>
                  <a:lnTo>
                    <a:pt x="1581" y="847"/>
                  </a:lnTo>
                  <a:lnTo>
                    <a:pt x="1581" y="849"/>
                  </a:lnTo>
                  <a:lnTo>
                    <a:pt x="1576" y="849"/>
                  </a:lnTo>
                  <a:lnTo>
                    <a:pt x="1576" y="850"/>
                  </a:lnTo>
                  <a:lnTo>
                    <a:pt x="1570" y="850"/>
                  </a:lnTo>
                  <a:lnTo>
                    <a:pt x="1570" y="852"/>
                  </a:lnTo>
                  <a:lnTo>
                    <a:pt x="1565" y="852"/>
                  </a:lnTo>
                  <a:lnTo>
                    <a:pt x="1565" y="854"/>
                  </a:lnTo>
                  <a:lnTo>
                    <a:pt x="1558" y="854"/>
                  </a:lnTo>
                  <a:lnTo>
                    <a:pt x="1558" y="855"/>
                  </a:lnTo>
                  <a:lnTo>
                    <a:pt x="1551" y="855"/>
                  </a:lnTo>
                  <a:lnTo>
                    <a:pt x="1551" y="857"/>
                  </a:lnTo>
                  <a:lnTo>
                    <a:pt x="1546" y="857"/>
                  </a:lnTo>
                  <a:lnTo>
                    <a:pt x="1546" y="859"/>
                  </a:lnTo>
                  <a:lnTo>
                    <a:pt x="1540" y="859"/>
                  </a:lnTo>
                  <a:lnTo>
                    <a:pt x="1540" y="860"/>
                  </a:lnTo>
                  <a:lnTo>
                    <a:pt x="1531" y="860"/>
                  </a:lnTo>
                  <a:lnTo>
                    <a:pt x="1531" y="862"/>
                  </a:lnTo>
                  <a:lnTo>
                    <a:pt x="1523" y="862"/>
                  </a:lnTo>
                  <a:lnTo>
                    <a:pt x="1523" y="864"/>
                  </a:lnTo>
                  <a:lnTo>
                    <a:pt x="1513" y="864"/>
                  </a:lnTo>
                  <a:lnTo>
                    <a:pt x="1513" y="865"/>
                  </a:lnTo>
                  <a:lnTo>
                    <a:pt x="1505" y="865"/>
                  </a:lnTo>
                  <a:lnTo>
                    <a:pt x="1505" y="867"/>
                  </a:lnTo>
                  <a:lnTo>
                    <a:pt x="1496" y="867"/>
                  </a:lnTo>
                  <a:lnTo>
                    <a:pt x="1496" y="869"/>
                  </a:lnTo>
                  <a:lnTo>
                    <a:pt x="1488" y="869"/>
                  </a:lnTo>
                  <a:lnTo>
                    <a:pt x="1488" y="870"/>
                  </a:lnTo>
                  <a:lnTo>
                    <a:pt x="1480" y="870"/>
                  </a:lnTo>
                  <a:lnTo>
                    <a:pt x="1480" y="872"/>
                  </a:lnTo>
                  <a:lnTo>
                    <a:pt x="1468" y="872"/>
                  </a:lnTo>
                  <a:lnTo>
                    <a:pt x="1468" y="874"/>
                  </a:lnTo>
                  <a:lnTo>
                    <a:pt x="1453" y="874"/>
                  </a:lnTo>
                  <a:lnTo>
                    <a:pt x="1453" y="875"/>
                  </a:lnTo>
                  <a:lnTo>
                    <a:pt x="1438" y="875"/>
                  </a:lnTo>
                  <a:lnTo>
                    <a:pt x="1438" y="877"/>
                  </a:lnTo>
                  <a:lnTo>
                    <a:pt x="1425" y="877"/>
                  </a:lnTo>
                  <a:lnTo>
                    <a:pt x="1425" y="879"/>
                  </a:lnTo>
                  <a:lnTo>
                    <a:pt x="1410" y="879"/>
                  </a:lnTo>
                  <a:lnTo>
                    <a:pt x="1410" y="880"/>
                  </a:lnTo>
                  <a:lnTo>
                    <a:pt x="1376" y="880"/>
                  </a:lnTo>
                  <a:lnTo>
                    <a:pt x="1376" y="882"/>
                  </a:lnTo>
                  <a:lnTo>
                    <a:pt x="1336" y="882"/>
                  </a:lnTo>
                  <a:lnTo>
                    <a:pt x="1336" y="884"/>
                  </a:lnTo>
                  <a:lnTo>
                    <a:pt x="1321" y="884"/>
                  </a:lnTo>
                  <a:lnTo>
                    <a:pt x="1321" y="882"/>
                  </a:lnTo>
                  <a:lnTo>
                    <a:pt x="1258" y="882"/>
                  </a:lnTo>
                  <a:lnTo>
                    <a:pt x="1258" y="880"/>
                  </a:lnTo>
                  <a:lnTo>
                    <a:pt x="1233" y="880"/>
                  </a:lnTo>
                  <a:lnTo>
                    <a:pt x="1233" y="879"/>
                  </a:lnTo>
                  <a:lnTo>
                    <a:pt x="1213" y="879"/>
                  </a:lnTo>
                  <a:lnTo>
                    <a:pt x="1213" y="877"/>
                  </a:lnTo>
                  <a:lnTo>
                    <a:pt x="1195" y="877"/>
                  </a:lnTo>
                  <a:lnTo>
                    <a:pt x="1195" y="875"/>
                  </a:lnTo>
                  <a:lnTo>
                    <a:pt x="1175" y="875"/>
                  </a:lnTo>
                  <a:lnTo>
                    <a:pt x="1175" y="874"/>
                  </a:lnTo>
                  <a:lnTo>
                    <a:pt x="1158" y="874"/>
                  </a:lnTo>
                  <a:lnTo>
                    <a:pt x="1158" y="872"/>
                  </a:lnTo>
                  <a:lnTo>
                    <a:pt x="1146" y="872"/>
                  </a:lnTo>
                  <a:lnTo>
                    <a:pt x="1146" y="870"/>
                  </a:lnTo>
                  <a:lnTo>
                    <a:pt x="1133" y="870"/>
                  </a:lnTo>
                  <a:lnTo>
                    <a:pt x="1133" y="869"/>
                  </a:lnTo>
                  <a:lnTo>
                    <a:pt x="1121" y="869"/>
                  </a:lnTo>
                  <a:lnTo>
                    <a:pt x="1121" y="867"/>
                  </a:lnTo>
                  <a:lnTo>
                    <a:pt x="1108" y="867"/>
                  </a:lnTo>
                  <a:lnTo>
                    <a:pt x="1108" y="865"/>
                  </a:lnTo>
                  <a:lnTo>
                    <a:pt x="1095" y="865"/>
                  </a:lnTo>
                  <a:lnTo>
                    <a:pt x="1095" y="864"/>
                  </a:lnTo>
                  <a:lnTo>
                    <a:pt x="1085" y="864"/>
                  </a:lnTo>
                  <a:lnTo>
                    <a:pt x="1085" y="862"/>
                  </a:lnTo>
                  <a:lnTo>
                    <a:pt x="1075" y="862"/>
                  </a:lnTo>
                  <a:lnTo>
                    <a:pt x="1075" y="860"/>
                  </a:lnTo>
                  <a:lnTo>
                    <a:pt x="1065" y="860"/>
                  </a:lnTo>
                  <a:lnTo>
                    <a:pt x="1065" y="859"/>
                  </a:lnTo>
                  <a:lnTo>
                    <a:pt x="1055" y="859"/>
                  </a:lnTo>
                  <a:lnTo>
                    <a:pt x="1055" y="857"/>
                  </a:lnTo>
                  <a:lnTo>
                    <a:pt x="1043" y="857"/>
                  </a:lnTo>
                  <a:lnTo>
                    <a:pt x="1043" y="855"/>
                  </a:lnTo>
                  <a:lnTo>
                    <a:pt x="1033" y="855"/>
                  </a:lnTo>
                  <a:lnTo>
                    <a:pt x="1033" y="854"/>
                  </a:lnTo>
                  <a:lnTo>
                    <a:pt x="1021" y="854"/>
                  </a:lnTo>
                  <a:lnTo>
                    <a:pt x="1021" y="852"/>
                  </a:lnTo>
                  <a:lnTo>
                    <a:pt x="1010" y="852"/>
                  </a:lnTo>
                  <a:lnTo>
                    <a:pt x="1010" y="850"/>
                  </a:lnTo>
                  <a:lnTo>
                    <a:pt x="998" y="850"/>
                  </a:lnTo>
                  <a:lnTo>
                    <a:pt x="998" y="849"/>
                  </a:lnTo>
                  <a:lnTo>
                    <a:pt x="986" y="849"/>
                  </a:lnTo>
                  <a:lnTo>
                    <a:pt x="986" y="847"/>
                  </a:lnTo>
                  <a:lnTo>
                    <a:pt x="973" y="847"/>
                  </a:lnTo>
                  <a:lnTo>
                    <a:pt x="973" y="845"/>
                  </a:lnTo>
                  <a:lnTo>
                    <a:pt x="961" y="845"/>
                  </a:lnTo>
                  <a:lnTo>
                    <a:pt x="961" y="844"/>
                  </a:lnTo>
                  <a:lnTo>
                    <a:pt x="948" y="844"/>
                  </a:lnTo>
                  <a:lnTo>
                    <a:pt x="948" y="842"/>
                  </a:lnTo>
                  <a:lnTo>
                    <a:pt x="935" y="842"/>
                  </a:lnTo>
                  <a:lnTo>
                    <a:pt x="935" y="840"/>
                  </a:lnTo>
                  <a:lnTo>
                    <a:pt x="920" y="840"/>
                  </a:lnTo>
                  <a:lnTo>
                    <a:pt x="920" y="839"/>
                  </a:lnTo>
                  <a:lnTo>
                    <a:pt x="905" y="839"/>
                  </a:lnTo>
                  <a:lnTo>
                    <a:pt x="905" y="837"/>
                  </a:lnTo>
                  <a:lnTo>
                    <a:pt x="888" y="837"/>
                  </a:lnTo>
                  <a:lnTo>
                    <a:pt x="888" y="835"/>
                  </a:lnTo>
                  <a:lnTo>
                    <a:pt x="871" y="835"/>
                  </a:lnTo>
                  <a:lnTo>
                    <a:pt x="871" y="834"/>
                  </a:lnTo>
                  <a:lnTo>
                    <a:pt x="851" y="834"/>
                  </a:lnTo>
                  <a:lnTo>
                    <a:pt x="851" y="832"/>
                  </a:lnTo>
                  <a:lnTo>
                    <a:pt x="831" y="832"/>
                  </a:lnTo>
                  <a:lnTo>
                    <a:pt x="831" y="830"/>
                  </a:lnTo>
                  <a:lnTo>
                    <a:pt x="808" y="830"/>
                  </a:lnTo>
                  <a:lnTo>
                    <a:pt x="808" y="829"/>
                  </a:lnTo>
                  <a:lnTo>
                    <a:pt x="778" y="829"/>
                  </a:lnTo>
                  <a:lnTo>
                    <a:pt x="778" y="827"/>
                  </a:lnTo>
                  <a:lnTo>
                    <a:pt x="736" y="827"/>
                  </a:lnTo>
                  <a:lnTo>
                    <a:pt x="736" y="825"/>
                  </a:lnTo>
                  <a:lnTo>
                    <a:pt x="636" y="825"/>
                  </a:lnTo>
                  <a:lnTo>
                    <a:pt x="636" y="827"/>
                  </a:lnTo>
                  <a:lnTo>
                    <a:pt x="595" y="827"/>
                  </a:lnTo>
                  <a:lnTo>
                    <a:pt x="595" y="829"/>
                  </a:lnTo>
                  <a:lnTo>
                    <a:pt x="573" y="829"/>
                  </a:lnTo>
                  <a:lnTo>
                    <a:pt x="573" y="830"/>
                  </a:lnTo>
                  <a:lnTo>
                    <a:pt x="550" y="830"/>
                  </a:lnTo>
                  <a:lnTo>
                    <a:pt x="550" y="832"/>
                  </a:lnTo>
                  <a:lnTo>
                    <a:pt x="535" y="832"/>
                  </a:lnTo>
                  <a:lnTo>
                    <a:pt x="535" y="834"/>
                  </a:lnTo>
                  <a:lnTo>
                    <a:pt x="520" y="834"/>
                  </a:lnTo>
                  <a:lnTo>
                    <a:pt x="520" y="835"/>
                  </a:lnTo>
                  <a:lnTo>
                    <a:pt x="505" y="835"/>
                  </a:lnTo>
                  <a:lnTo>
                    <a:pt x="505" y="837"/>
                  </a:lnTo>
                  <a:lnTo>
                    <a:pt x="493" y="837"/>
                  </a:lnTo>
                  <a:lnTo>
                    <a:pt x="493" y="839"/>
                  </a:lnTo>
                  <a:lnTo>
                    <a:pt x="483" y="839"/>
                  </a:lnTo>
                  <a:lnTo>
                    <a:pt x="483" y="840"/>
                  </a:lnTo>
                  <a:lnTo>
                    <a:pt x="471" y="840"/>
                  </a:lnTo>
                  <a:lnTo>
                    <a:pt x="471" y="842"/>
                  </a:lnTo>
                  <a:lnTo>
                    <a:pt x="461" y="842"/>
                  </a:lnTo>
                  <a:lnTo>
                    <a:pt x="461" y="844"/>
                  </a:lnTo>
                  <a:lnTo>
                    <a:pt x="451" y="844"/>
                  </a:lnTo>
                  <a:lnTo>
                    <a:pt x="451" y="845"/>
                  </a:lnTo>
                  <a:lnTo>
                    <a:pt x="443" y="845"/>
                  </a:lnTo>
                  <a:lnTo>
                    <a:pt x="443" y="847"/>
                  </a:lnTo>
                  <a:lnTo>
                    <a:pt x="435" y="847"/>
                  </a:lnTo>
                  <a:lnTo>
                    <a:pt x="435" y="849"/>
                  </a:lnTo>
                  <a:lnTo>
                    <a:pt x="426" y="849"/>
                  </a:lnTo>
                  <a:lnTo>
                    <a:pt x="426" y="850"/>
                  </a:lnTo>
                  <a:lnTo>
                    <a:pt x="418" y="850"/>
                  </a:lnTo>
                  <a:lnTo>
                    <a:pt x="418" y="852"/>
                  </a:lnTo>
                  <a:lnTo>
                    <a:pt x="410" y="852"/>
                  </a:lnTo>
                  <a:lnTo>
                    <a:pt x="410" y="854"/>
                  </a:lnTo>
                  <a:lnTo>
                    <a:pt x="401" y="854"/>
                  </a:lnTo>
                  <a:lnTo>
                    <a:pt x="401" y="855"/>
                  </a:lnTo>
                  <a:lnTo>
                    <a:pt x="395" y="855"/>
                  </a:lnTo>
                  <a:lnTo>
                    <a:pt x="395" y="857"/>
                  </a:lnTo>
                  <a:lnTo>
                    <a:pt x="388" y="857"/>
                  </a:lnTo>
                  <a:lnTo>
                    <a:pt x="388" y="859"/>
                  </a:lnTo>
                  <a:lnTo>
                    <a:pt x="381" y="859"/>
                  </a:lnTo>
                  <a:lnTo>
                    <a:pt x="381" y="860"/>
                  </a:lnTo>
                  <a:lnTo>
                    <a:pt x="375" y="860"/>
                  </a:lnTo>
                  <a:lnTo>
                    <a:pt x="375" y="862"/>
                  </a:lnTo>
                  <a:lnTo>
                    <a:pt x="368" y="862"/>
                  </a:lnTo>
                  <a:lnTo>
                    <a:pt x="368" y="864"/>
                  </a:lnTo>
                  <a:lnTo>
                    <a:pt x="361" y="864"/>
                  </a:lnTo>
                  <a:lnTo>
                    <a:pt x="361" y="865"/>
                  </a:lnTo>
                  <a:lnTo>
                    <a:pt x="356" y="865"/>
                  </a:lnTo>
                  <a:lnTo>
                    <a:pt x="356" y="867"/>
                  </a:lnTo>
                  <a:lnTo>
                    <a:pt x="351" y="867"/>
                  </a:lnTo>
                  <a:lnTo>
                    <a:pt x="351" y="869"/>
                  </a:lnTo>
                  <a:lnTo>
                    <a:pt x="345" y="869"/>
                  </a:lnTo>
                  <a:lnTo>
                    <a:pt x="345" y="870"/>
                  </a:lnTo>
                  <a:lnTo>
                    <a:pt x="340" y="870"/>
                  </a:lnTo>
                  <a:lnTo>
                    <a:pt x="340" y="872"/>
                  </a:lnTo>
                  <a:lnTo>
                    <a:pt x="335" y="872"/>
                  </a:lnTo>
                  <a:lnTo>
                    <a:pt x="335" y="874"/>
                  </a:lnTo>
                  <a:lnTo>
                    <a:pt x="328" y="874"/>
                  </a:lnTo>
                  <a:lnTo>
                    <a:pt x="328" y="875"/>
                  </a:lnTo>
                  <a:lnTo>
                    <a:pt x="323" y="875"/>
                  </a:lnTo>
                  <a:lnTo>
                    <a:pt x="323" y="877"/>
                  </a:lnTo>
                  <a:lnTo>
                    <a:pt x="318" y="877"/>
                  </a:lnTo>
                  <a:lnTo>
                    <a:pt x="318" y="879"/>
                  </a:lnTo>
                  <a:lnTo>
                    <a:pt x="313" y="879"/>
                  </a:lnTo>
                  <a:lnTo>
                    <a:pt x="313" y="880"/>
                  </a:lnTo>
                  <a:lnTo>
                    <a:pt x="308" y="880"/>
                  </a:lnTo>
                  <a:lnTo>
                    <a:pt x="308" y="882"/>
                  </a:lnTo>
                  <a:lnTo>
                    <a:pt x="305" y="882"/>
                  </a:lnTo>
                  <a:lnTo>
                    <a:pt x="305" y="884"/>
                  </a:lnTo>
                  <a:lnTo>
                    <a:pt x="300" y="884"/>
                  </a:lnTo>
                  <a:lnTo>
                    <a:pt x="300" y="885"/>
                  </a:lnTo>
                  <a:lnTo>
                    <a:pt x="295" y="885"/>
                  </a:lnTo>
                  <a:lnTo>
                    <a:pt x="295" y="887"/>
                  </a:lnTo>
                  <a:lnTo>
                    <a:pt x="290" y="887"/>
                  </a:lnTo>
                  <a:lnTo>
                    <a:pt x="290" y="889"/>
                  </a:lnTo>
                  <a:lnTo>
                    <a:pt x="285" y="889"/>
                  </a:lnTo>
                  <a:lnTo>
                    <a:pt x="285" y="890"/>
                  </a:lnTo>
                  <a:lnTo>
                    <a:pt x="281" y="890"/>
                  </a:lnTo>
                  <a:lnTo>
                    <a:pt x="281" y="892"/>
                  </a:lnTo>
                  <a:lnTo>
                    <a:pt x="276" y="892"/>
                  </a:lnTo>
                  <a:lnTo>
                    <a:pt x="276" y="894"/>
                  </a:lnTo>
                  <a:lnTo>
                    <a:pt x="273" y="894"/>
                  </a:lnTo>
                  <a:lnTo>
                    <a:pt x="273" y="895"/>
                  </a:lnTo>
                  <a:lnTo>
                    <a:pt x="268" y="895"/>
                  </a:lnTo>
                  <a:lnTo>
                    <a:pt x="268" y="897"/>
                  </a:lnTo>
                  <a:lnTo>
                    <a:pt x="265" y="897"/>
                  </a:lnTo>
                  <a:lnTo>
                    <a:pt x="265" y="899"/>
                  </a:lnTo>
                  <a:lnTo>
                    <a:pt x="261" y="899"/>
                  </a:lnTo>
                  <a:lnTo>
                    <a:pt x="261" y="900"/>
                  </a:lnTo>
                  <a:lnTo>
                    <a:pt x="256" y="900"/>
                  </a:lnTo>
                  <a:lnTo>
                    <a:pt x="256" y="902"/>
                  </a:lnTo>
                  <a:lnTo>
                    <a:pt x="253" y="902"/>
                  </a:lnTo>
                  <a:lnTo>
                    <a:pt x="253" y="904"/>
                  </a:lnTo>
                  <a:lnTo>
                    <a:pt x="248" y="904"/>
                  </a:lnTo>
                  <a:lnTo>
                    <a:pt x="248" y="905"/>
                  </a:lnTo>
                  <a:lnTo>
                    <a:pt x="245" y="905"/>
                  </a:lnTo>
                  <a:lnTo>
                    <a:pt x="245" y="907"/>
                  </a:lnTo>
                  <a:lnTo>
                    <a:pt x="241" y="907"/>
                  </a:lnTo>
                  <a:lnTo>
                    <a:pt x="241" y="909"/>
                  </a:lnTo>
                  <a:lnTo>
                    <a:pt x="238" y="909"/>
                  </a:lnTo>
                  <a:lnTo>
                    <a:pt x="238" y="910"/>
                  </a:lnTo>
                  <a:lnTo>
                    <a:pt x="235" y="910"/>
                  </a:lnTo>
                  <a:lnTo>
                    <a:pt x="235" y="912"/>
                  </a:lnTo>
                  <a:lnTo>
                    <a:pt x="230" y="912"/>
                  </a:lnTo>
                  <a:lnTo>
                    <a:pt x="230" y="914"/>
                  </a:lnTo>
                  <a:lnTo>
                    <a:pt x="226" y="914"/>
                  </a:lnTo>
                  <a:lnTo>
                    <a:pt x="226" y="915"/>
                  </a:lnTo>
                  <a:lnTo>
                    <a:pt x="223" y="915"/>
                  </a:lnTo>
                  <a:lnTo>
                    <a:pt x="223" y="917"/>
                  </a:lnTo>
                  <a:lnTo>
                    <a:pt x="220" y="917"/>
                  </a:lnTo>
                  <a:lnTo>
                    <a:pt x="220" y="919"/>
                  </a:lnTo>
                  <a:lnTo>
                    <a:pt x="216" y="919"/>
                  </a:lnTo>
                  <a:lnTo>
                    <a:pt x="216" y="920"/>
                  </a:lnTo>
                  <a:lnTo>
                    <a:pt x="213" y="920"/>
                  </a:lnTo>
                  <a:lnTo>
                    <a:pt x="213" y="922"/>
                  </a:lnTo>
                  <a:lnTo>
                    <a:pt x="210" y="922"/>
                  </a:lnTo>
                  <a:lnTo>
                    <a:pt x="210" y="924"/>
                  </a:lnTo>
                  <a:lnTo>
                    <a:pt x="206" y="924"/>
                  </a:lnTo>
                  <a:lnTo>
                    <a:pt x="206" y="925"/>
                  </a:lnTo>
                  <a:lnTo>
                    <a:pt x="203" y="925"/>
                  </a:lnTo>
                  <a:lnTo>
                    <a:pt x="203" y="927"/>
                  </a:lnTo>
                  <a:lnTo>
                    <a:pt x="200" y="927"/>
                  </a:lnTo>
                  <a:lnTo>
                    <a:pt x="200" y="929"/>
                  </a:lnTo>
                  <a:lnTo>
                    <a:pt x="196" y="929"/>
                  </a:lnTo>
                  <a:lnTo>
                    <a:pt x="196" y="930"/>
                  </a:lnTo>
                  <a:lnTo>
                    <a:pt x="195" y="930"/>
                  </a:lnTo>
                  <a:lnTo>
                    <a:pt x="195" y="932"/>
                  </a:lnTo>
                  <a:lnTo>
                    <a:pt x="191" y="932"/>
                  </a:lnTo>
                  <a:lnTo>
                    <a:pt x="191" y="934"/>
                  </a:lnTo>
                  <a:lnTo>
                    <a:pt x="188" y="934"/>
                  </a:lnTo>
                  <a:lnTo>
                    <a:pt x="188" y="935"/>
                  </a:lnTo>
                  <a:lnTo>
                    <a:pt x="185" y="935"/>
                  </a:lnTo>
                  <a:lnTo>
                    <a:pt x="185" y="937"/>
                  </a:lnTo>
                  <a:lnTo>
                    <a:pt x="181" y="937"/>
                  </a:lnTo>
                  <a:lnTo>
                    <a:pt x="181" y="939"/>
                  </a:lnTo>
                  <a:lnTo>
                    <a:pt x="180" y="939"/>
                  </a:lnTo>
                  <a:lnTo>
                    <a:pt x="180" y="940"/>
                  </a:lnTo>
                  <a:lnTo>
                    <a:pt x="176" y="940"/>
                  </a:lnTo>
                  <a:lnTo>
                    <a:pt x="176" y="942"/>
                  </a:lnTo>
                  <a:lnTo>
                    <a:pt x="173" y="942"/>
                  </a:lnTo>
                  <a:lnTo>
                    <a:pt x="173" y="944"/>
                  </a:lnTo>
                  <a:lnTo>
                    <a:pt x="170" y="944"/>
                  </a:lnTo>
                  <a:lnTo>
                    <a:pt x="170" y="945"/>
                  </a:lnTo>
                  <a:lnTo>
                    <a:pt x="166" y="945"/>
                  </a:lnTo>
                  <a:lnTo>
                    <a:pt x="166" y="947"/>
                  </a:lnTo>
                  <a:lnTo>
                    <a:pt x="165" y="947"/>
                  </a:lnTo>
                  <a:lnTo>
                    <a:pt x="165" y="949"/>
                  </a:lnTo>
                  <a:lnTo>
                    <a:pt x="161" y="949"/>
                  </a:lnTo>
                  <a:lnTo>
                    <a:pt x="161" y="950"/>
                  </a:lnTo>
                  <a:lnTo>
                    <a:pt x="160" y="950"/>
                  </a:lnTo>
                  <a:lnTo>
                    <a:pt x="160" y="952"/>
                  </a:lnTo>
                  <a:lnTo>
                    <a:pt x="156" y="952"/>
                  </a:lnTo>
                  <a:lnTo>
                    <a:pt x="156" y="954"/>
                  </a:lnTo>
                  <a:lnTo>
                    <a:pt x="155" y="954"/>
                  </a:lnTo>
                  <a:lnTo>
                    <a:pt x="155" y="955"/>
                  </a:lnTo>
                  <a:lnTo>
                    <a:pt x="151" y="955"/>
                  </a:lnTo>
                  <a:lnTo>
                    <a:pt x="151" y="957"/>
                  </a:lnTo>
                  <a:lnTo>
                    <a:pt x="148" y="957"/>
                  </a:lnTo>
                  <a:lnTo>
                    <a:pt x="148" y="959"/>
                  </a:lnTo>
                  <a:lnTo>
                    <a:pt x="146" y="959"/>
                  </a:lnTo>
                  <a:lnTo>
                    <a:pt x="146" y="960"/>
                  </a:lnTo>
                  <a:lnTo>
                    <a:pt x="143" y="960"/>
                  </a:lnTo>
                  <a:lnTo>
                    <a:pt x="143" y="962"/>
                  </a:lnTo>
                  <a:lnTo>
                    <a:pt x="141" y="962"/>
                  </a:lnTo>
                  <a:lnTo>
                    <a:pt x="141" y="964"/>
                  </a:lnTo>
                  <a:lnTo>
                    <a:pt x="138" y="964"/>
                  </a:lnTo>
                  <a:lnTo>
                    <a:pt x="138" y="965"/>
                  </a:lnTo>
                  <a:lnTo>
                    <a:pt x="136" y="965"/>
                  </a:lnTo>
                  <a:lnTo>
                    <a:pt x="136" y="967"/>
                  </a:lnTo>
                  <a:lnTo>
                    <a:pt x="133" y="967"/>
                  </a:lnTo>
                  <a:lnTo>
                    <a:pt x="133" y="969"/>
                  </a:lnTo>
                  <a:lnTo>
                    <a:pt x="131" y="969"/>
                  </a:lnTo>
                  <a:lnTo>
                    <a:pt x="131" y="970"/>
                  </a:lnTo>
                  <a:lnTo>
                    <a:pt x="128" y="970"/>
                  </a:lnTo>
                  <a:lnTo>
                    <a:pt x="128" y="972"/>
                  </a:lnTo>
                  <a:lnTo>
                    <a:pt x="126" y="972"/>
                  </a:lnTo>
                  <a:lnTo>
                    <a:pt x="126" y="974"/>
                  </a:lnTo>
                  <a:lnTo>
                    <a:pt x="123" y="974"/>
                  </a:lnTo>
                  <a:lnTo>
                    <a:pt x="123" y="975"/>
                  </a:lnTo>
                  <a:lnTo>
                    <a:pt x="121" y="975"/>
                  </a:lnTo>
                  <a:lnTo>
                    <a:pt x="121" y="977"/>
                  </a:lnTo>
                  <a:lnTo>
                    <a:pt x="120" y="977"/>
                  </a:lnTo>
                  <a:lnTo>
                    <a:pt x="120" y="979"/>
                  </a:lnTo>
                  <a:lnTo>
                    <a:pt x="116" y="979"/>
                  </a:lnTo>
                  <a:lnTo>
                    <a:pt x="116" y="980"/>
                  </a:lnTo>
                  <a:lnTo>
                    <a:pt x="115" y="980"/>
                  </a:lnTo>
                  <a:lnTo>
                    <a:pt x="115" y="982"/>
                  </a:lnTo>
                  <a:lnTo>
                    <a:pt x="113" y="982"/>
                  </a:lnTo>
                  <a:lnTo>
                    <a:pt x="113" y="984"/>
                  </a:lnTo>
                  <a:lnTo>
                    <a:pt x="110" y="984"/>
                  </a:lnTo>
                  <a:lnTo>
                    <a:pt x="110" y="985"/>
                  </a:lnTo>
                  <a:lnTo>
                    <a:pt x="108" y="985"/>
                  </a:lnTo>
                  <a:lnTo>
                    <a:pt x="108" y="987"/>
                  </a:lnTo>
                  <a:lnTo>
                    <a:pt x="105" y="987"/>
                  </a:lnTo>
                  <a:lnTo>
                    <a:pt x="105" y="989"/>
                  </a:lnTo>
                  <a:lnTo>
                    <a:pt x="103" y="989"/>
                  </a:lnTo>
                  <a:lnTo>
                    <a:pt x="103" y="990"/>
                  </a:lnTo>
                  <a:lnTo>
                    <a:pt x="101" y="990"/>
                  </a:lnTo>
                  <a:lnTo>
                    <a:pt x="101" y="992"/>
                  </a:lnTo>
                  <a:lnTo>
                    <a:pt x="98" y="992"/>
                  </a:lnTo>
                  <a:lnTo>
                    <a:pt x="98" y="994"/>
                  </a:lnTo>
                  <a:lnTo>
                    <a:pt x="96" y="994"/>
                  </a:lnTo>
                  <a:lnTo>
                    <a:pt x="96" y="995"/>
                  </a:lnTo>
                  <a:lnTo>
                    <a:pt x="95" y="995"/>
                  </a:lnTo>
                  <a:lnTo>
                    <a:pt x="95" y="997"/>
                  </a:lnTo>
                  <a:lnTo>
                    <a:pt x="93" y="997"/>
                  </a:lnTo>
                  <a:lnTo>
                    <a:pt x="93" y="999"/>
                  </a:lnTo>
                  <a:lnTo>
                    <a:pt x="90" y="999"/>
                  </a:lnTo>
                  <a:lnTo>
                    <a:pt x="90" y="1000"/>
                  </a:lnTo>
                  <a:lnTo>
                    <a:pt x="88" y="1000"/>
                  </a:lnTo>
                  <a:lnTo>
                    <a:pt x="88" y="1002"/>
                  </a:lnTo>
                  <a:lnTo>
                    <a:pt x="86" y="1002"/>
                  </a:lnTo>
                  <a:lnTo>
                    <a:pt x="86" y="1004"/>
                  </a:lnTo>
                  <a:lnTo>
                    <a:pt x="85" y="1004"/>
                  </a:lnTo>
                  <a:lnTo>
                    <a:pt x="85" y="1005"/>
                  </a:lnTo>
                  <a:lnTo>
                    <a:pt x="83" y="1005"/>
                  </a:lnTo>
                  <a:lnTo>
                    <a:pt x="83" y="1007"/>
                  </a:lnTo>
                  <a:lnTo>
                    <a:pt x="80" y="1007"/>
                  </a:lnTo>
                  <a:lnTo>
                    <a:pt x="80" y="1009"/>
                  </a:lnTo>
                  <a:lnTo>
                    <a:pt x="78" y="1009"/>
                  </a:lnTo>
                  <a:lnTo>
                    <a:pt x="78" y="1010"/>
                  </a:lnTo>
                  <a:lnTo>
                    <a:pt x="76" y="1010"/>
                  </a:lnTo>
                  <a:lnTo>
                    <a:pt x="76" y="1012"/>
                  </a:lnTo>
                  <a:lnTo>
                    <a:pt x="75" y="1012"/>
                  </a:lnTo>
                  <a:lnTo>
                    <a:pt x="75" y="1014"/>
                  </a:lnTo>
                  <a:lnTo>
                    <a:pt x="71" y="1014"/>
                  </a:lnTo>
                  <a:lnTo>
                    <a:pt x="71" y="1015"/>
                  </a:lnTo>
                  <a:lnTo>
                    <a:pt x="70" y="1015"/>
                  </a:lnTo>
                  <a:lnTo>
                    <a:pt x="70" y="1017"/>
                  </a:lnTo>
                  <a:lnTo>
                    <a:pt x="68" y="1017"/>
                  </a:lnTo>
                  <a:lnTo>
                    <a:pt x="68" y="1019"/>
                  </a:lnTo>
                  <a:lnTo>
                    <a:pt x="66" y="1019"/>
                  </a:lnTo>
                  <a:lnTo>
                    <a:pt x="66" y="1020"/>
                  </a:lnTo>
                  <a:lnTo>
                    <a:pt x="65" y="1020"/>
                  </a:lnTo>
                  <a:lnTo>
                    <a:pt x="65" y="1022"/>
                  </a:lnTo>
                  <a:lnTo>
                    <a:pt x="63" y="1022"/>
                  </a:lnTo>
                  <a:lnTo>
                    <a:pt x="63" y="1024"/>
                  </a:lnTo>
                  <a:lnTo>
                    <a:pt x="61" y="1024"/>
                  </a:lnTo>
                  <a:lnTo>
                    <a:pt x="61" y="1025"/>
                  </a:lnTo>
                  <a:lnTo>
                    <a:pt x="58" y="1025"/>
                  </a:lnTo>
                  <a:lnTo>
                    <a:pt x="58" y="1027"/>
                  </a:lnTo>
                  <a:lnTo>
                    <a:pt x="56" y="1027"/>
                  </a:lnTo>
                  <a:lnTo>
                    <a:pt x="56" y="1029"/>
                  </a:lnTo>
                  <a:lnTo>
                    <a:pt x="55" y="1029"/>
                  </a:lnTo>
                  <a:lnTo>
                    <a:pt x="55" y="1030"/>
                  </a:lnTo>
                  <a:lnTo>
                    <a:pt x="53" y="1030"/>
                  </a:lnTo>
                  <a:lnTo>
                    <a:pt x="53" y="1032"/>
                  </a:lnTo>
                  <a:lnTo>
                    <a:pt x="51" y="1032"/>
                  </a:lnTo>
                  <a:lnTo>
                    <a:pt x="51" y="1034"/>
                  </a:lnTo>
                  <a:lnTo>
                    <a:pt x="50" y="1034"/>
                  </a:lnTo>
                  <a:lnTo>
                    <a:pt x="50" y="1035"/>
                  </a:lnTo>
                  <a:lnTo>
                    <a:pt x="48" y="1035"/>
                  </a:lnTo>
                  <a:lnTo>
                    <a:pt x="48" y="1037"/>
                  </a:lnTo>
                  <a:lnTo>
                    <a:pt x="46" y="1037"/>
                  </a:lnTo>
                  <a:lnTo>
                    <a:pt x="46" y="1039"/>
                  </a:lnTo>
                  <a:lnTo>
                    <a:pt x="45" y="1039"/>
                  </a:lnTo>
                  <a:lnTo>
                    <a:pt x="45" y="1040"/>
                  </a:lnTo>
                  <a:lnTo>
                    <a:pt x="43" y="1040"/>
                  </a:lnTo>
                  <a:lnTo>
                    <a:pt x="43" y="1042"/>
                  </a:lnTo>
                  <a:lnTo>
                    <a:pt x="41" y="1042"/>
                  </a:lnTo>
                  <a:lnTo>
                    <a:pt x="41" y="1044"/>
                  </a:lnTo>
                  <a:lnTo>
                    <a:pt x="38" y="1044"/>
                  </a:lnTo>
                  <a:lnTo>
                    <a:pt x="38" y="1045"/>
                  </a:lnTo>
                  <a:lnTo>
                    <a:pt x="36" y="1045"/>
                  </a:lnTo>
                  <a:lnTo>
                    <a:pt x="36" y="1047"/>
                  </a:lnTo>
                  <a:lnTo>
                    <a:pt x="35" y="1047"/>
                  </a:lnTo>
                  <a:lnTo>
                    <a:pt x="35" y="1049"/>
                  </a:lnTo>
                  <a:lnTo>
                    <a:pt x="33" y="1049"/>
                  </a:lnTo>
                  <a:lnTo>
                    <a:pt x="33" y="1052"/>
                  </a:lnTo>
                  <a:lnTo>
                    <a:pt x="31" y="1052"/>
                  </a:lnTo>
                  <a:lnTo>
                    <a:pt x="31" y="1054"/>
                  </a:lnTo>
                  <a:lnTo>
                    <a:pt x="30" y="1054"/>
                  </a:lnTo>
                  <a:lnTo>
                    <a:pt x="30" y="1055"/>
                  </a:lnTo>
                  <a:lnTo>
                    <a:pt x="28" y="1055"/>
                  </a:lnTo>
                  <a:lnTo>
                    <a:pt x="28" y="1057"/>
                  </a:lnTo>
                  <a:lnTo>
                    <a:pt x="26" y="1057"/>
                  </a:lnTo>
                  <a:lnTo>
                    <a:pt x="26" y="1059"/>
                  </a:lnTo>
                  <a:lnTo>
                    <a:pt x="25" y="1059"/>
                  </a:lnTo>
                  <a:lnTo>
                    <a:pt x="25" y="1060"/>
                  </a:lnTo>
                  <a:lnTo>
                    <a:pt x="23" y="1060"/>
                  </a:lnTo>
                  <a:lnTo>
                    <a:pt x="23" y="1062"/>
                  </a:lnTo>
                  <a:lnTo>
                    <a:pt x="21" y="1062"/>
                  </a:lnTo>
                  <a:lnTo>
                    <a:pt x="21" y="1064"/>
                  </a:lnTo>
                  <a:lnTo>
                    <a:pt x="20" y="1064"/>
                  </a:lnTo>
                  <a:lnTo>
                    <a:pt x="20" y="1065"/>
                  </a:lnTo>
                  <a:lnTo>
                    <a:pt x="18" y="1065"/>
                  </a:lnTo>
                  <a:lnTo>
                    <a:pt x="18" y="1067"/>
                  </a:lnTo>
                  <a:lnTo>
                    <a:pt x="16" y="1067"/>
                  </a:lnTo>
                  <a:lnTo>
                    <a:pt x="16" y="1069"/>
                  </a:lnTo>
                  <a:lnTo>
                    <a:pt x="15" y="1069"/>
                  </a:lnTo>
                  <a:lnTo>
                    <a:pt x="15" y="1070"/>
                  </a:lnTo>
                  <a:lnTo>
                    <a:pt x="13" y="1070"/>
                  </a:lnTo>
                  <a:lnTo>
                    <a:pt x="13" y="1072"/>
                  </a:lnTo>
                  <a:lnTo>
                    <a:pt x="11" y="1072"/>
                  </a:lnTo>
                  <a:lnTo>
                    <a:pt x="11" y="1074"/>
                  </a:lnTo>
                  <a:lnTo>
                    <a:pt x="10" y="1074"/>
                  </a:lnTo>
                  <a:lnTo>
                    <a:pt x="10" y="1075"/>
                  </a:lnTo>
                  <a:lnTo>
                    <a:pt x="8" y="1075"/>
                  </a:lnTo>
                  <a:lnTo>
                    <a:pt x="8" y="1077"/>
                  </a:lnTo>
                  <a:lnTo>
                    <a:pt x="6" y="1077"/>
                  </a:lnTo>
                  <a:lnTo>
                    <a:pt x="6" y="1079"/>
                  </a:lnTo>
                  <a:lnTo>
                    <a:pt x="5" y="1079"/>
                  </a:lnTo>
                  <a:lnTo>
                    <a:pt x="5" y="1080"/>
                  </a:lnTo>
                  <a:lnTo>
                    <a:pt x="3" y="1080"/>
                  </a:lnTo>
                  <a:lnTo>
                    <a:pt x="3" y="1084"/>
                  </a:lnTo>
                  <a:lnTo>
                    <a:pt x="1" y="1084"/>
                  </a:lnTo>
                  <a:lnTo>
                    <a:pt x="1" y="1085"/>
                  </a:lnTo>
                </a:path>
              </a:pathLst>
            </a:custGeom>
            <a:solidFill>
              <a:srgbClr val="F2AB0C"/>
            </a:solidFill>
            <a:ln w="19050">
              <a:solidFill>
                <a:srgbClr val="F2AB0C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5" name="Freeform 310">
            <a:extLst>
              <a:ext uri="{FF2B5EF4-FFF2-40B4-BE49-F238E27FC236}">
                <a16:creationId xmlns:a16="http://schemas.microsoft.com/office/drawing/2014/main" id="{342A9974-EABD-C427-6199-93C77C8CA2C7}"/>
              </a:ext>
            </a:extLst>
          </p:cNvPr>
          <p:cNvSpPr>
            <a:spLocks/>
          </p:cNvSpPr>
          <p:nvPr/>
        </p:nvSpPr>
        <p:spPr bwMode="auto">
          <a:xfrm rot="1334842">
            <a:off x="-2198625" y="3284801"/>
            <a:ext cx="15927239" cy="7660274"/>
          </a:xfrm>
          <a:custGeom>
            <a:avLst/>
            <a:gdLst>
              <a:gd name="T0" fmla="*/ 4219 w 4791"/>
              <a:gd name="T1" fmla="*/ 310 h 2641"/>
              <a:gd name="T2" fmla="*/ 2928 w 4791"/>
              <a:gd name="T3" fmla="*/ 604 h 2641"/>
              <a:gd name="T4" fmla="*/ 1378 w 4791"/>
              <a:gd name="T5" fmla="*/ 901 h 2641"/>
              <a:gd name="T6" fmla="*/ 0 w 4791"/>
              <a:gd name="T7" fmla="*/ 934 h 2641"/>
              <a:gd name="T8" fmla="*/ 734 w 4791"/>
              <a:gd name="T9" fmla="*/ 2641 h 2641"/>
              <a:gd name="T10" fmla="*/ 4791 w 4791"/>
              <a:gd name="T11" fmla="*/ 1654 h 2641"/>
              <a:gd name="T12" fmla="*/ 4219 w 4791"/>
              <a:gd name="T13" fmla="*/ 310 h 2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91" h="2641">
                <a:moveTo>
                  <a:pt x="4219" y="310"/>
                </a:moveTo>
                <a:cubicBezTo>
                  <a:pt x="4219" y="310"/>
                  <a:pt x="3675" y="0"/>
                  <a:pt x="2928" y="604"/>
                </a:cubicBezTo>
                <a:cubicBezTo>
                  <a:pt x="2182" y="1208"/>
                  <a:pt x="1791" y="1106"/>
                  <a:pt x="1378" y="901"/>
                </a:cubicBezTo>
                <a:cubicBezTo>
                  <a:pt x="965" y="695"/>
                  <a:pt x="324" y="554"/>
                  <a:pt x="0" y="934"/>
                </a:cubicBezTo>
                <a:lnTo>
                  <a:pt x="734" y="2641"/>
                </a:lnTo>
                <a:lnTo>
                  <a:pt x="4791" y="1654"/>
                </a:lnTo>
                <a:lnTo>
                  <a:pt x="4219" y="310"/>
                </a:lnTo>
                <a:close/>
              </a:path>
            </a:pathLst>
          </a:custGeom>
          <a:solidFill>
            <a:srgbClr val="299CB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13F627-C725-EC6F-E121-E85EE4FD6857}"/>
              </a:ext>
            </a:extLst>
          </p:cNvPr>
          <p:cNvSpPr txBox="1"/>
          <p:nvPr/>
        </p:nvSpPr>
        <p:spPr>
          <a:xfrm>
            <a:off x="5643037" y="1482500"/>
            <a:ext cx="86868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Heaters" pitchFamily="50" charset="0"/>
                <a:cs typeface="Vijaya" panose="020B0502040204020203" pitchFamily="18" charset="0"/>
              </a:rPr>
              <a:t>Teoria </a:t>
            </a:r>
          </a:p>
          <a:p>
            <a:pPr algn="ctr"/>
            <a:r>
              <a:rPr lang="pt-BR" sz="6600" dirty="0">
                <a:solidFill>
                  <a:schemeClr val="bg1"/>
                </a:solidFill>
                <a:latin typeface="Heaters" pitchFamily="50" charset="0"/>
                <a:cs typeface="Vijaya" panose="020B0502040204020203" pitchFamily="18" charset="0"/>
              </a:rPr>
              <a:t>do </a:t>
            </a:r>
          </a:p>
          <a:p>
            <a:pPr algn="ctr"/>
            <a:r>
              <a:rPr lang="pt-BR" sz="6600" dirty="0">
                <a:solidFill>
                  <a:schemeClr val="bg1"/>
                </a:solidFill>
                <a:latin typeface="Heaters" pitchFamily="50" charset="0"/>
                <a:cs typeface="Vijaya" panose="020B0502040204020203" pitchFamily="18" charset="0"/>
              </a:rPr>
              <a:t>Desenvolvimento</a:t>
            </a:r>
          </a:p>
          <a:p>
            <a:pPr algn="ctr"/>
            <a:r>
              <a:rPr lang="pt-BR" sz="6600" dirty="0">
                <a:solidFill>
                  <a:schemeClr val="bg1"/>
                </a:solidFill>
                <a:latin typeface="Heaters" pitchFamily="50" charset="0"/>
                <a:cs typeface="Vijaya" panose="020B0502040204020203" pitchFamily="18" charset="0"/>
              </a:rPr>
              <a:t> Organizacional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83CB234-5633-EC92-774D-6BE5B95C3371}"/>
              </a:ext>
            </a:extLst>
          </p:cNvPr>
          <p:cNvGrpSpPr/>
          <p:nvPr/>
        </p:nvGrpSpPr>
        <p:grpSpPr>
          <a:xfrm>
            <a:off x="-655092" y="3929677"/>
            <a:ext cx="4329466" cy="1184379"/>
            <a:chOff x="-655092" y="3929677"/>
            <a:chExt cx="4329466" cy="1184379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2F211F8-ECEE-9C52-65CE-AE262959C05C}"/>
                </a:ext>
              </a:extLst>
            </p:cNvPr>
            <p:cNvSpPr txBox="1"/>
            <p:nvPr/>
          </p:nvSpPr>
          <p:spPr>
            <a:xfrm>
              <a:off x="-655092" y="3929677"/>
              <a:ext cx="3132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Heaters" pitchFamily="50" charset="0"/>
                </a:rPr>
                <a:t>Discentes :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C708F4C-4B9B-78B7-48E0-04A088B9DEAA}"/>
                </a:ext>
              </a:extLst>
            </p:cNvPr>
            <p:cNvSpPr txBox="1"/>
            <p:nvPr/>
          </p:nvSpPr>
          <p:spPr>
            <a:xfrm>
              <a:off x="0" y="4590836"/>
              <a:ext cx="36743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5503203-BD37-CC50-DAFA-4253A0AB797B}"/>
              </a:ext>
            </a:extLst>
          </p:cNvPr>
          <p:cNvSpPr txBox="1"/>
          <p:nvPr/>
        </p:nvSpPr>
        <p:spPr>
          <a:xfrm>
            <a:off x="0" y="4530308"/>
            <a:ext cx="3674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Laíz Pinedo Ribeiro,</a:t>
            </a:r>
          </a:p>
          <a:p>
            <a:r>
              <a:rPr lang="pt-BR" sz="2400" dirty="0">
                <a:solidFill>
                  <a:schemeClr val="bg1"/>
                </a:solidFill>
              </a:rPr>
              <a:t>Karoline Batalha Nunes,</a:t>
            </a:r>
          </a:p>
          <a:p>
            <a:r>
              <a:rPr lang="pt-BR" sz="2400" dirty="0">
                <a:solidFill>
                  <a:schemeClr val="bg1"/>
                </a:solidFill>
              </a:rPr>
              <a:t>Larissa de Souza Ferreira,</a:t>
            </a:r>
          </a:p>
          <a:p>
            <a:r>
              <a:rPr lang="pt-BR" sz="2400" dirty="0">
                <a:solidFill>
                  <a:schemeClr val="bg1"/>
                </a:solidFill>
              </a:rPr>
              <a:t>Raissa Silva da Silva,</a:t>
            </a:r>
          </a:p>
          <a:p>
            <a:r>
              <a:rPr lang="pt-BR" sz="2400" dirty="0">
                <a:solidFill>
                  <a:schemeClr val="bg1"/>
                </a:solidFill>
              </a:rPr>
              <a:t>Amanda Cristina Feitosa.</a:t>
            </a:r>
          </a:p>
        </p:txBody>
      </p:sp>
    </p:spTree>
    <p:extLst>
      <p:ext uri="{BB962C8B-B14F-4D97-AF65-F5344CB8AC3E}">
        <p14:creationId xmlns:p14="http://schemas.microsoft.com/office/powerpoint/2010/main" val="193415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14FB4C4-03D7-A75F-683D-6D1187D74E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BB8320-FD21-97A0-51CB-2BCEC6F4EDD7}"/>
              </a:ext>
            </a:extLst>
          </p:cNvPr>
          <p:cNvSpPr/>
          <p:nvPr/>
        </p:nvSpPr>
        <p:spPr>
          <a:xfrm>
            <a:off x="462642" y="489857"/>
            <a:ext cx="9203872" cy="6089619"/>
          </a:xfrm>
          <a:prstGeom prst="rect">
            <a:avLst/>
          </a:prstGeom>
          <a:solidFill>
            <a:srgbClr val="299C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99CB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5545A7-2CFF-8701-9101-10AB958E7A3F}"/>
              </a:ext>
            </a:extLst>
          </p:cNvPr>
          <p:cNvSpPr txBox="1"/>
          <p:nvPr/>
        </p:nvSpPr>
        <p:spPr>
          <a:xfrm>
            <a:off x="1064204" y="717942"/>
            <a:ext cx="565317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Lemon Tea" panose="02000600000000000000" pitchFamily="2" charset="0"/>
              </a:rPr>
              <a:t>E</a:t>
            </a:r>
            <a:r>
              <a:rPr lang="pt-BR" sz="24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ixo Vertical do grid: representa a preocupação com as pessoas. Este é o grau em que um líder considera as necessidades, interesses e áreas de desenvolvimento pessoal dos membros da equipe ao decidir a melhor maneira de realizar uma tarefa.</a:t>
            </a: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endParaRPr lang="pt-BR" sz="2400" dirty="0"/>
          </a:p>
          <a:p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0139358-1824-DAEC-7034-390884333382}"/>
              </a:ext>
            </a:extLst>
          </p:cNvPr>
          <p:cNvSpPr/>
          <p:nvPr/>
        </p:nvSpPr>
        <p:spPr>
          <a:xfrm>
            <a:off x="94537" y="1466621"/>
            <a:ext cx="830373" cy="707886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51867-AD28-D557-6970-F10091C34982}"/>
              </a:ext>
            </a:extLst>
          </p:cNvPr>
          <p:cNvSpPr/>
          <p:nvPr/>
        </p:nvSpPr>
        <p:spPr>
          <a:xfrm>
            <a:off x="88550" y="3976335"/>
            <a:ext cx="836360" cy="707886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04B5CE-775E-CB12-FDAB-7A838E4E8C7F}"/>
              </a:ext>
            </a:extLst>
          </p:cNvPr>
          <p:cNvSpPr txBox="1"/>
          <p:nvPr/>
        </p:nvSpPr>
        <p:spPr>
          <a:xfrm>
            <a:off x="462642" y="-47459"/>
            <a:ext cx="438803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299CB1"/>
                </a:solidFill>
                <a:latin typeface="Heaters" pitchFamily="50" charset="0"/>
              </a:rPr>
              <a:t>Manegerial grid (grade gerencial)</a:t>
            </a:r>
          </a:p>
        </p:txBody>
      </p:sp>
      <p:pic>
        <p:nvPicPr>
          <p:cNvPr id="11" name="Imagem 10" descr="Pessoas sentadas em uma sala&#10;&#10;Descrição gerada automaticamente com confiança média">
            <a:extLst>
              <a:ext uri="{FF2B5EF4-FFF2-40B4-BE49-F238E27FC236}">
                <a16:creationId xmlns:a16="http://schemas.microsoft.com/office/drawing/2014/main" id="{6DB7A8A2-20BE-763F-7C0A-05AF311C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1" t="16047" r="11071" b="5370"/>
          <a:stretch/>
        </p:blipFill>
        <p:spPr>
          <a:xfrm>
            <a:off x="6866106" y="1006643"/>
            <a:ext cx="4967319" cy="4937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13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14FB4C4-03D7-A75F-683D-6D1187D74EAB}"/>
              </a:ext>
            </a:extLst>
          </p:cNvPr>
          <p:cNvSpPr/>
          <p:nvPr/>
        </p:nvSpPr>
        <p:spPr>
          <a:xfrm>
            <a:off x="0" y="0"/>
            <a:ext cx="12231318" cy="6905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6883F77E-2A87-0EBF-268E-BDF382559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48293"/>
              </p:ext>
            </p:extLst>
          </p:nvPr>
        </p:nvGraphicFramePr>
        <p:xfrm>
          <a:off x="3198804" y="702468"/>
          <a:ext cx="6476084" cy="499859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27020">
                  <a:extLst>
                    <a:ext uri="{9D8B030D-6E8A-4147-A177-3AD203B41FA5}">
                      <a16:colId xmlns:a16="http://schemas.microsoft.com/office/drawing/2014/main" val="1358104383"/>
                    </a:ext>
                  </a:extLst>
                </a:gridCol>
                <a:gridCol w="666041">
                  <a:extLst>
                    <a:ext uri="{9D8B030D-6E8A-4147-A177-3AD203B41FA5}">
                      <a16:colId xmlns:a16="http://schemas.microsoft.com/office/drawing/2014/main" val="2447119994"/>
                    </a:ext>
                  </a:extLst>
                </a:gridCol>
                <a:gridCol w="693061">
                  <a:extLst>
                    <a:ext uri="{9D8B030D-6E8A-4147-A177-3AD203B41FA5}">
                      <a16:colId xmlns:a16="http://schemas.microsoft.com/office/drawing/2014/main" val="812539575"/>
                    </a:ext>
                  </a:extLst>
                </a:gridCol>
                <a:gridCol w="748327">
                  <a:extLst>
                    <a:ext uri="{9D8B030D-6E8A-4147-A177-3AD203B41FA5}">
                      <a16:colId xmlns:a16="http://schemas.microsoft.com/office/drawing/2014/main" val="1818796121"/>
                    </a:ext>
                  </a:extLst>
                </a:gridCol>
                <a:gridCol w="748327">
                  <a:extLst>
                    <a:ext uri="{9D8B030D-6E8A-4147-A177-3AD203B41FA5}">
                      <a16:colId xmlns:a16="http://schemas.microsoft.com/office/drawing/2014/main" val="232503876"/>
                    </a:ext>
                  </a:extLst>
                </a:gridCol>
                <a:gridCol w="748327">
                  <a:extLst>
                    <a:ext uri="{9D8B030D-6E8A-4147-A177-3AD203B41FA5}">
                      <a16:colId xmlns:a16="http://schemas.microsoft.com/office/drawing/2014/main" val="701639906"/>
                    </a:ext>
                  </a:extLst>
                </a:gridCol>
                <a:gridCol w="748327">
                  <a:extLst>
                    <a:ext uri="{9D8B030D-6E8A-4147-A177-3AD203B41FA5}">
                      <a16:colId xmlns:a16="http://schemas.microsoft.com/office/drawing/2014/main" val="2936197652"/>
                    </a:ext>
                  </a:extLst>
                </a:gridCol>
                <a:gridCol w="748327">
                  <a:extLst>
                    <a:ext uri="{9D8B030D-6E8A-4147-A177-3AD203B41FA5}">
                      <a16:colId xmlns:a16="http://schemas.microsoft.com/office/drawing/2014/main" val="1581316735"/>
                    </a:ext>
                  </a:extLst>
                </a:gridCol>
                <a:gridCol w="748327">
                  <a:extLst>
                    <a:ext uri="{9D8B030D-6E8A-4147-A177-3AD203B41FA5}">
                      <a16:colId xmlns:a16="http://schemas.microsoft.com/office/drawing/2014/main" val="2047479055"/>
                    </a:ext>
                  </a:extLst>
                </a:gridCol>
              </a:tblGrid>
              <a:tr h="549876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1055"/>
                  </a:ext>
                </a:extLst>
              </a:tr>
              <a:tr h="549876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57659"/>
                  </a:ext>
                </a:extLst>
              </a:tr>
              <a:tr h="549876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620448"/>
                  </a:ext>
                </a:extLst>
              </a:tr>
              <a:tr h="549876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62631"/>
                  </a:ext>
                </a:extLst>
              </a:tr>
              <a:tr h="59959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4613"/>
                  </a:ext>
                </a:extLst>
              </a:tr>
              <a:tr h="549876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94728"/>
                  </a:ext>
                </a:extLst>
              </a:tr>
              <a:tr h="549876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940520"/>
                  </a:ext>
                </a:extLst>
              </a:tr>
              <a:tr h="549876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76997"/>
                  </a:ext>
                </a:extLst>
              </a:tr>
              <a:tr h="549876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299CB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299C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3214"/>
                  </a:ext>
                </a:extLst>
              </a:tr>
            </a:tbl>
          </a:graphicData>
        </a:graphic>
      </p:graphicFrame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0BC36F0-5B7F-6BD7-BA32-D6B663D2A37A}"/>
              </a:ext>
            </a:extLst>
          </p:cNvPr>
          <p:cNvGrpSpPr/>
          <p:nvPr/>
        </p:nvGrpSpPr>
        <p:grpSpPr>
          <a:xfrm>
            <a:off x="2319643" y="770853"/>
            <a:ext cx="7535726" cy="5808573"/>
            <a:chOff x="2371888" y="904613"/>
            <a:chExt cx="5946351" cy="514015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985414D-1742-13C9-37B3-58639A4C1059}"/>
                </a:ext>
              </a:extLst>
            </p:cNvPr>
            <p:cNvSpPr txBox="1"/>
            <p:nvPr/>
          </p:nvSpPr>
          <p:spPr>
            <a:xfrm>
              <a:off x="2946401" y="5736993"/>
              <a:ext cx="53718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Lemon Tea" panose="02000600000000000000" pitchFamily="2" charset="0"/>
                </a:rPr>
                <a:t>PREOCUPAÇÃO  COM PRODUÇÃO            </a:t>
              </a:r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00DB8E5F-69B9-6987-842E-CDA57E947368}"/>
                </a:ext>
              </a:extLst>
            </p:cNvPr>
            <p:cNvGrpSpPr/>
            <p:nvPr/>
          </p:nvGrpSpPr>
          <p:grpSpPr>
            <a:xfrm>
              <a:off x="2371888" y="904613"/>
              <a:ext cx="5888554" cy="4739083"/>
              <a:chOff x="2371888" y="904613"/>
              <a:chExt cx="5888554" cy="4739083"/>
            </a:xfrm>
          </p:grpSpPr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10BEEAB9-8120-B433-0524-B1B7AC306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7718" y="5635690"/>
                <a:ext cx="5217885" cy="0"/>
              </a:xfrm>
              <a:prstGeom prst="straightConnector1">
                <a:avLst/>
              </a:prstGeom>
              <a:ln w="19050">
                <a:solidFill>
                  <a:srgbClr val="F2AB0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825C08C7-7899-3183-4D02-37DB030347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71888" y="913074"/>
                <a:ext cx="27992" cy="4376057"/>
              </a:xfrm>
              <a:prstGeom prst="straightConnector1">
                <a:avLst/>
              </a:prstGeom>
              <a:ln w="19050">
                <a:solidFill>
                  <a:srgbClr val="F2AB0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5AE92CA0-41C7-AD1B-6AEB-5C03177B1442}"/>
                  </a:ext>
                </a:extLst>
              </p:cNvPr>
              <p:cNvSpPr txBox="1"/>
              <p:nvPr/>
            </p:nvSpPr>
            <p:spPr>
              <a:xfrm>
                <a:off x="2946402" y="5289131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1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36205864-4E3E-0FDF-8219-672F2200CE84}"/>
                  </a:ext>
                </a:extLst>
              </p:cNvPr>
              <p:cNvSpPr txBox="1"/>
              <p:nvPr/>
            </p:nvSpPr>
            <p:spPr>
              <a:xfrm>
                <a:off x="3462695" y="5297135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2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4CCF81C-9C66-1694-F542-B949D32DFC6F}"/>
                  </a:ext>
                </a:extLst>
              </p:cNvPr>
              <p:cNvSpPr txBox="1"/>
              <p:nvPr/>
            </p:nvSpPr>
            <p:spPr>
              <a:xfrm>
                <a:off x="4080590" y="5305142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3</a:t>
                </a: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814A334-C468-9364-C393-744C8D64FB9C}"/>
                  </a:ext>
                </a:extLst>
              </p:cNvPr>
              <p:cNvSpPr txBox="1"/>
              <p:nvPr/>
            </p:nvSpPr>
            <p:spPr>
              <a:xfrm>
                <a:off x="4714292" y="5281127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4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93D2639-AFED-B78B-2790-61822D4C5320}"/>
                  </a:ext>
                </a:extLst>
              </p:cNvPr>
              <p:cNvSpPr txBox="1"/>
              <p:nvPr/>
            </p:nvSpPr>
            <p:spPr>
              <a:xfrm>
                <a:off x="5329726" y="5281127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5</a:t>
                </a:r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F8F397FB-870D-E9EF-F24D-6DFBAFB51609}"/>
                  </a:ext>
                </a:extLst>
              </p:cNvPr>
              <p:cNvSpPr txBox="1"/>
              <p:nvPr/>
            </p:nvSpPr>
            <p:spPr>
              <a:xfrm>
                <a:off x="5888135" y="5305142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6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519D6ED-8C51-42D6-D61A-E94523AB0134}"/>
                  </a:ext>
                </a:extLst>
              </p:cNvPr>
              <p:cNvSpPr txBox="1"/>
              <p:nvPr/>
            </p:nvSpPr>
            <p:spPr>
              <a:xfrm>
                <a:off x="6447713" y="5273121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7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069766B-4ED8-A8C4-57B2-A67C0F6B935F}"/>
                  </a:ext>
                </a:extLst>
              </p:cNvPr>
              <p:cNvSpPr txBox="1"/>
              <p:nvPr/>
            </p:nvSpPr>
            <p:spPr>
              <a:xfrm>
                <a:off x="7061978" y="5305142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8</a:t>
                </a:r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46705407-19BB-DACA-75A9-7895EEC3B5A9}"/>
                  </a:ext>
                </a:extLst>
              </p:cNvPr>
              <p:cNvSpPr txBox="1"/>
              <p:nvPr/>
            </p:nvSpPr>
            <p:spPr>
              <a:xfrm>
                <a:off x="7661210" y="5273121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9</a:t>
                </a:r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19FE4649-1779-7862-6D10-D26E0A6948DF}"/>
                  </a:ext>
                </a:extLst>
              </p:cNvPr>
              <p:cNvSpPr txBox="1"/>
              <p:nvPr/>
            </p:nvSpPr>
            <p:spPr>
              <a:xfrm>
                <a:off x="2586721" y="4947304"/>
                <a:ext cx="50644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1</a:t>
                </a: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9617C42A-D2E1-587F-82DA-855ADCFF8E74}"/>
                  </a:ext>
                </a:extLst>
              </p:cNvPr>
              <p:cNvSpPr txBox="1"/>
              <p:nvPr/>
            </p:nvSpPr>
            <p:spPr>
              <a:xfrm>
                <a:off x="2553201" y="4397014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2</a:t>
                </a:r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054F9CE-0830-3781-5696-C2251EF46576}"/>
                  </a:ext>
                </a:extLst>
              </p:cNvPr>
              <p:cNvSpPr txBox="1"/>
              <p:nvPr/>
            </p:nvSpPr>
            <p:spPr>
              <a:xfrm>
                <a:off x="2556494" y="3924603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3</a:t>
                </a: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E441C7B0-9EC5-ABA5-118B-A39C36187669}"/>
                  </a:ext>
                </a:extLst>
              </p:cNvPr>
              <p:cNvSpPr txBox="1"/>
              <p:nvPr/>
            </p:nvSpPr>
            <p:spPr>
              <a:xfrm>
                <a:off x="2534156" y="3479137"/>
                <a:ext cx="599232" cy="299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4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EA5DB1F9-30DF-A783-ACFE-A215BE710BF9}"/>
                  </a:ext>
                </a:extLst>
              </p:cNvPr>
              <p:cNvSpPr txBox="1"/>
              <p:nvPr/>
            </p:nvSpPr>
            <p:spPr>
              <a:xfrm>
                <a:off x="2534573" y="2981702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5</a:t>
                </a: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435E363-2F8D-84E9-E506-5439C0927787}"/>
                  </a:ext>
                </a:extLst>
              </p:cNvPr>
              <p:cNvSpPr txBox="1"/>
              <p:nvPr/>
            </p:nvSpPr>
            <p:spPr>
              <a:xfrm>
                <a:off x="2533362" y="1498733"/>
                <a:ext cx="59923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8</a:t>
                </a:r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6D7483A5-39D2-7B76-04B3-C0E619C3FC9E}"/>
                  </a:ext>
                </a:extLst>
              </p:cNvPr>
              <p:cNvSpPr txBox="1"/>
              <p:nvPr/>
            </p:nvSpPr>
            <p:spPr>
              <a:xfrm>
                <a:off x="2510752" y="1039380"/>
                <a:ext cx="63059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Lemon Tea" panose="02000600000000000000" pitchFamily="2" charset="0"/>
                  </a:rPr>
                  <a:t>9</a:t>
                </a: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49005620-7130-2875-689E-9417990BD451}"/>
                  </a:ext>
                </a:extLst>
              </p:cNvPr>
              <p:cNvSpPr txBox="1"/>
              <p:nvPr/>
            </p:nvSpPr>
            <p:spPr>
              <a:xfrm rot="16200000">
                <a:off x="314418" y="2962083"/>
                <a:ext cx="44227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>
                    <a:latin typeface="Lemon Tea" panose="02000600000000000000" pitchFamily="2" charset="0"/>
                  </a:rPr>
                  <a:t>PREOCUPAÇÃO  COM PESSOAS           </a:t>
                </a:r>
              </a:p>
            </p:txBody>
          </p:sp>
        </p:grp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134BCE2-454B-89E7-DC15-E31BEBCDF3DC}"/>
              </a:ext>
            </a:extLst>
          </p:cNvPr>
          <p:cNvSpPr txBox="1"/>
          <p:nvPr/>
        </p:nvSpPr>
        <p:spPr>
          <a:xfrm>
            <a:off x="1923438" y="784700"/>
            <a:ext cx="786248" cy="34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Lemon Tea" panose="02000600000000000000" pitchFamily="2" charset="0"/>
              </a:rPr>
              <a:t>ALTA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37E617-FB19-3218-0414-63D686183234}"/>
              </a:ext>
            </a:extLst>
          </p:cNvPr>
          <p:cNvSpPr txBox="1"/>
          <p:nvPr/>
        </p:nvSpPr>
        <p:spPr>
          <a:xfrm>
            <a:off x="1898669" y="5422741"/>
            <a:ext cx="854527" cy="34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Lemon Tea" panose="02000600000000000000" pitchFamily="2" charset="0"/>
              </a:rPr>
              <a:t>BAIXA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2A7B54-01EF-5027-8732-7A023F3D4E9E}"/>
              </a:ext>
            </a:extLst>
          </p:cNvPr>
          <p:cNvSpPr txBox="1"/>
          <p:nvPr/>
        </p:nvSpPr>
        <p:spPr>
          <a:xfrm>
            <a:off x="2685485" y="6213533"/>
            <a:ext cx="854527" cy="34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Lemon Tea" panose="02000600000000000000" pitchFamily="2" charset="0"/>
              </a:rPr>
              <a:t>BAIXA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E9C5B8-F01D-C104-5FF8-87119D0C64DA}"/>
              </a:ext>
            </a:extLst>
          </p:cNvPr>
          <p:cNvSpPr txBox="1"/>
          <p:nvPr/>
        </p:nvSpPr>
        <p:spPr>
          <a:xfrm>
            <a:off x="9388999" y="6342010"/>
            <a:ext cx="786248" cy="34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Lemon Tea" panose="02000600000000000000" pitchFamily="2" charset="0"/>
              </a:rPr>
              <a:t>ALTA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604F0BF-9718-DC36-5B00-1415917F484B}"/>
              </a:ext>
            </a:extLst>
          </p:cNvPr>
          <p:cNvSpPr/>
          <p:nvPr/>
        </p:nvSpPr>
        <p:spPr>
          <a:xfrm>
            <a:off x="3288076" y="794163"/>
            <a:ext cx="2270703" cy="1384995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DACF3AE-0B08-47CA-07BB-36727D3861F6}"/>
              </a:ext>
            </a:extLst>
          </p:cNvPr>
          <p:cNvSpPr txBox="1"/>
          <p:nvPr/>
        </p:nvSpPr>
        <p:spPr>
          <a:xfrm>
            <a:off x="3279274" y="803842"/>
            <a:ext cx="2270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Estilo 1.9</a:t>
            </a:r>
          </a:p>
          <a:p>
            <a:r>
              <a:rPr lang="pt-BR" sz="1200" b="1" dirty="0">
                <a:solidFill>
                  <a:schemeClr val="bg1"/>
                </a:solidFill>
              </a:rPr>
              <a:t>Atenção concentrada nas necessidades das pessoas, pois os relacionamentos satisfatórios conduzem a uma atmosfera confortadora e a um ritmo de trabalho de organização cordial.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43CDE7C-0193-133C-D252-FBA8DE476ECA}"/>
              </a:ext>
            </a:extLst>
          </p:cNvPr>
          <p:cNvSpPr/>
          <p:nvPr/>
        </p:nvSpPr>
        <p:spPr>
          <a:xfrm>
            <a:off x="3324110" y="4164041"/>
            <a:ext cx="2270703" cy="1461397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DEB6C69-3A03-9CAC-5017-D199212E61C1}"/>
              </a:ext>
            </a:extLst>
          </p:cNvPr>
          <p:cNvSpPr txBox="1"/>
          <p:nvPr/>
        </p:nvSpPr>
        <p:spPr>
          <a:xfrm>
            <a:off x="3314522" y="4115969"/>
            <a:ext cx="2339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Estilo 1.1</a:t>
            </a:r>
          </a:p>
          <a:p>
            <a:r>
              <a:rPr lang="pt-BR" sz="1200" b="1" dirty="0">
                <a:solidFill>
                  <a:schemeClr val="bg1"/>
                </a:solidFill>
              </a:rPr>
              <a:t>A aplicação de um esforço mínimo para se conseguir que um trabalho necessário seja executado é adequada e suficiente para se conservar a prerrogativa de membro da organização.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2AE99DD5-5753-7922-CB78-784A491377CA}"/>
              </a:ext>
            </a:extLst>
          </p:cNvPr>
          <p:cNvSpPr/>
          <p:nvPr/>
        </p:nvSpPr>
        <p:spPr>
          <a:xfrm>
            <a:off x="7351247" y="793807"/>
            <a:ext cx="2270703" cy="1516819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00DC691-E375-041C-59B0-1D11E3D07456}"/>
              </a:ext>
            </a:extLst>
          </p:cNvPr>
          <p:cNvSpPr txBox="1"/>
          <p:nvPr/>
        </p:nvSpPr>
        <p:spPr>
          <a:xfrm>
            <a:off x="7307709" y="803414"/>
            <a:ext cx="2462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Estilo 9.9</a:t>
            </a:r>
          </a:p>
          <a:p>
            <a:r>
              <a:rPr lang="pt-BR" sz="1200" b="1" dirty="0">
                <a:solidFill>
                  <a:schemeClr val="bg1"/>
                </a:solidFill>
              </a:rPr>
              <a:t>A realização do trabalho é conseguida da parte das pessoas comprometidas: interdependência através de um “interesse comum” no objetivo da organização conduz a relacionamentos de confiança e de respeito.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57E42430-8D6A-2047-B43B-327746663030}"/>
              </a:ext>
            </a:extLst>
          </p:cNvPr>
          <p:cNvSpPr/>
          <p:nvPr/>
        </p:nvSpPr>
        <p:spPr>
          <a:xfrm>
            <a:off x="7348837" y="4317571"/>
            <a:ext cx="2270703" cy="1276254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FE12889-D95E-2A33-6E9F-2EA252A8D737}"/>
              </a:ext>
            </a:extLst>
          </p:cNvPr>
          <p:cNvSpPr txBox="1"/>
          <p:nvPr/>
        </p:nvSpPr>
        <p:spPr>
          <a:xfrm>
            <a:off x="7307709" y="4308525"/>
            <a:ext cx="246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Estilo 9.1</a:t>
            </a:r>
          </a:p>
          <a:p>
            <a:r>
              <a:rPr lang="pt-BR" sz="1200" b="1" dirty="0">
                <a:solidFill>
                  <a:schemeClr val="bg1"/>
                </a:solidFill>
              </a:rPr>
              <a:t>A eficiência nas operações resulta de se fazer um arranjo das condições de trabalho de tal modo que os elementos humanos interfiram num grau mínimo 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7F50C97-2856-2C90-6893-D4EC482AD917}"/>
              </a:ext>
            </a:extLst>
          </p:cNvPr>
          <p:cNvSpPr/>
          <p:nvPr/>
        </p:nvSpPr>
        <p:spPr>
          <a:xfrm>
            <a:off x="5195080" y="2434162"/>
            <a:ext cx="2270703" cy="1516819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8E3A6F8-752E-9F70-1333-9BB7953D1A20}"/>
              </a:ext>
            </a:extLst>
          </p:cNvPr>
          <p:cNvSpPr txBox="1"/>
          <p:nvPr/>
        </p:nvSpPr>
        <p:spPr>
          <a:xfrm>
            <a:off x="5178449" y="2438966"/>
            <a:ext cx="2462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Estilo 5.5</a:t>
            </a:r>
          </a:p>
          <a:p>
            <a:r>
              <a:rPr lang="pt-BR" sz="1200" b="1" dirty="0">
                <a:solidFill>
                  <a:schemeClr val="bg1"/>
                </a:solidFill>
              </a:rPr>
              <a:t>Um adequado desempenho organizacional torna-se possível através do equilíbrio entre a necessidade que o trabalho seja executado e a manutenção do moral das pessoas num nível satisfatório 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2FCEB5C6-7986-0ED1-D611-701B72DF974B}"/>
              </a:ext>
            </a:extLst>
          </p:cNvPr>
          <p:cNvSpPr/>
          <p:nvPr/>
        </p:nvSpPr>
        <p:spPr>
          <a:xfrm>
            <a:off x="2351147" y="87786"/>
            <a:ext cx="3995627" cy="546793"/>
          </a:xfrm>
          <a:prstGeom prst="roundRect">
            <a:avLst>
              <a:gd name="adj" fmla="val 12576"/>
            </a:avLst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27F475C1-F9EB-D195-51FC-21B4AD77D319}"/>
              </a:ext>
            </a:extLst>
          </p:cNvPr>
          <p:cNvSpPr txBox="1"/>
          <p:nvPr/>
        </p:nvSpPr>
        <p:spPr>
          <a:xfrm>
            <a:off x="2325933" y="60337"/>
            <a:ext cx="40035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i="0" dirty="0">
                <a:solidFill>
                  <a:schemeClr val="bg1"/>
                </a:solidFill>
                <a:effectLst/>
                <a:latin typeface="Heaters" pitchFamily="50" charset="0"/>
              </a:rPr>
              <a:t>Manegerial grid (grade gerencial) </a:t>
            </a:r>
            <a:endParaRPr lang="pt-BR" sz="2800" dirty="0">
              <a:solidFill>
                <a:schemeClr val="bg1"/>
              </a:solidFill>
              <a:latin typeface="Heaters" pitchFamily="50" charset="0"/>
            </a:endParaRPr>
          </a:p>
          <a:p>
            <a:pPr algn="ctr"/>
            <a:r>
              <a:rPr lang="pt-BR" dirty="0"/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31B9575-E7B4-6BAA-A152-DD9CCBBE1FE3}"/>
              </a:ext>
            </a:extLst>
          </p:cNvPr>
          <p:cNvSpPr txBox="1"/>
          <p:nvPr/>
        </p:nvSpPr>
        <p:spPr>
          <a:xfrm>
            <a:off x="5288139" y="6530966"/>
            <a:ext cx="2402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Lemon Tea" panose="02000600000000000000" pitchFamily="2" charset="0"/>
              </a:rPr>
              <a:t>(Resultados)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CF245A7E-C756-F425-1609-A4A325DC0E37}"/>
              </a:ext>
            </a:extLst>
          </p:cNvPr>
          <p:cNvSpPr txBox="1"/>
          <p:nvPr/>
        </p:nvSpPr>
        <p:spPr>
          <a:xfrm>
            <a:off x="2538501" y="2514073"/>
            <a:ext cx="75939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Lemon Tea" panose="02000600000000000000" pitchFamily="2" charset="0"/>
              </a:rPr>
              <a:t>6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6F62A505-6FE7-4F9D-1390-9940BA3EBDA4}"/>
              </a:ext>
            </a:extLst>
          </p:cNvPr>
          <p:cNvSpPr txBox="1"/>
          <p:nvPr/>
        </p:nvSpPr>
        <p:spPr>
          <a:xfrm>
            <a:off x="2519876" y="1926397"/>
            <a:ext cx="75939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Lemon Tea" panose="020006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3519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E5C46B07-A516-61B6-1B4E-642AC427F5C9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299C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299CB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5FD988-D907-74C1-5F36-51622E6C3BC6}"/>
              </a:ext>
            </a:extLst>
          </p:cNvPr>
          <p:cNvSpPr txBox="1"/>
          <p:nvPr/>
        </p:nvSpPr>
        <p:spPr>
          <a:xfrm>
            <a:off x="2131255" y="5080378"/>
            <a:ext cx="9554308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pt-BR" sz="2000" dirty="0">
              <a:solidFill>
                <a:srgbClr val="299CB1"/>
              </a:solidFill>
            </a:endParaRPr>
          </a:p>
          <a:p>
            <a:pPr algn="ctr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CaixaDeTexto 25">
            <a:extLst>
              <a:ext uri="{FF2B5EF4-FFF2-40B4-BE49-F238E27FC236}">
                <a16:creationId xmlns:a16="http://schemas.microsoft.com/office/drawing/2014/main" id="{D22885DA-2229-4833-8FE0-B0EB96B24F0B}"/>
              </a:ext>
            </a:extLst>
          </p:cNvPr>
          <p:cNvSpPr txBox="1"/>
          <p:nvPr/>
        </p:nvSpPr>
        <p:spPr>
          <a:xfrm>
            <a:off x="284392" y="1123725"/>
            <a:ext cx="2650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Lemon Tea" panose="02000600000000000000" pitchFamily="2" charset="0"/>
              </a:rPr>
              <a:t>1. 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Lemon Tea" panose="02000600000000000000" pitchFamily="2" charset="0"/>
              </a:rPr>
              <a:t>Aspecto mágico do DO</a:t>
            </a:r>
            <a:r>
              <a:rPr lang="pt-BR" sz="1400" dirty="0">
                <a:solidFill>
                  <a:schemeClr val="bg1"/>
                </a:solidFill>
                <a:latin typeface="Lemon Tea" panose="02000600000000000000" pitchFamily="2" charset="0"/>
              </a:rPr>
              <a:t>: </a:t>
            </a:r>
            <a:endParaRPr lang="pt-BR" sz="1400" b="1" dirty="0">
              <a:solidFill>
                <a:schemeClr val="bg1"/>
              </a:solidFill>
              <a:latin typeface="Lemon Tea" panose="02000600000000000000" pitchFamily="2" charset="0"/>
            </a:endParaRPr>
          </a:p>
        </p:txBody>
      </p:sp>
      <p:sp>
        <p:nvSpPr>
          <p:cNvPr id="28" name="CaixaDeTexto 26">
            <a:extLst>
              <a:ext uri="{FF2B5EF4-FFF2-40B4-BE49-F238E27FC236}">
                <a16:creationId xmlns:a16="http://schemas.microsoft.com/office/drawing/2014/main" id="{C7F4E13E-86D6-4AAD-BE41-9B5E372488CD}"/>
              </a:ext>
            </a:extLst>
          </p:cNvPr>
          <p:cNvSpPr txBox="1"/>
          <p:nvPr/>
        </p:nvSpPr>
        <p:spPr>
          <a:xfrm>
            <a:off x="3327699" y="1077300"/>
            <a:ext cx="2516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Lemon Tea" panose="02000600000000000000" pitchFamily="2" charset="0"/>
              </a:rPr>
              <a:t>1.1 </a:t>
            </a:r>
            <a:r>
              <a:rPr lang="pt-BR" sz="1400" dirty="0">
                <a:solidFill>
                  <a:schemeClr val="bg1"/>
                </a:solidFill>
                <a:latin typeface="Lemon Tea" panose="02000600000000000000" pitchFamily="2" charset="0"/>
              </a:rPr>
              <a:t> O MITO DA DISCIPLINA Do</a:t>
            </a:r>
            <a:endParaRPr lang="pt-BR" sz="1400" b="1" dirty="0">
              <a:solidFill>
                <a:schemeClr val="bg1"/>
              </a:solidFill>
              <a:latin typeface="Lemon Tea" panose="02000600000000000000" pitchFamily="2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1E8A71C-E7AF-48DF-BA41-A4A1A345D600}"/>
              </a:ext>
            </a:extLst>
          </p:cNvPr>
          <p:cNvCxnSpPr>
            <a:cxnSpLocks/>
          </p:cNvCxnSpPr>
          <p:nvPr/>
        </p:nvCxnSpPr>
        <p:spPr>
          <a:xfrm>
            <a:off x="0" y="2632363"/>
            <a:ext cx="12192000" cy="0"/>
          </a:xfrm>
          <a:prstGeom prst="line">
            <a:avLst/>
          </a:prstGeom>
          <a:ln w="38100">
            <a:solidFill>
              <a:srgbClr val="F2AB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C4E6AF9-9F12-49F0-A569-A89FDDA40C3D}"/>
              </a:ext>
            </a:extLst>
          </p:cNvPr>
          <p:cNvSpPr/>
          <p:nvPr/>
        </p:nvSpPr>
        <p:spPr>
          <a:xfrm>
            <a:off x="263325" y="1608465"/>
            <a:ext cx="2648809" cy="2246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1" name="CaixaDeTexto 17">
            <a:extLst>
              <a:ext uri="{FF2B5EF4-FFF2-40B4-BE49-F238E27FC236}">
                <a16:creationId xmlns:a16="http://schemas.microsoft.com/office/drawing/2014/main" id="{FB62ADF1-2890-443E-70D4-DB7FB0317212}"/>
              </a:ext>
            </a:extLst>
          </p:cNvPr>
          <p:cNvSpPr txBox="1"/>
          <p:nvPr/>
        </p:nvSpPr>
        <p:spPr>
          <a:xfrm>
            <a:off x="225401" y="1734698"/>
            <a:ext cx="2709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0" dirty="0">
                <a:solidFill>
                  <a:srgbClr val="F2AB0C"/>
                </a:solidFill>
                <a:effectLst/>
              </a:rPr>
              <a:t>O aspecto mágico é composto por 4 mitos considerados características mágicas do desenvolvimento organizacional.</a:t>
            </a:r>
            <a:endParaRPr lang="pt-BR" b="1" dirty="0">
              <a:solidFill>
                <a:srgbClr val="F2AB0C"/>
              </a:solidFill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CF2DEC8-A458-2E92-7197-4D9061C705F2}"/>
              </a:ext>
            </a:extLst>
          </p:cNvPr>
          <p:cNvSpPr/>
          <p:nvPr/>
        </p:nvSpPr>
        <p:spPr>
          <a:xfrm>
            <a:off x="3310538" y="1560545"/>
            <a:ext cx="2648809" cy="2246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4" name="CaixaDeTexto 43">
            <a:extLst>
              <a:ext uri="{FF2B5EF4-FFF2-40B4-BE49-F238E27FC236}">
                <a16:creationId xmlns:a16="http://schemas.microsoft.com/office/drawing/2014/main" id="{912B1CB5-8639-446C-8B59-E86A3F7D6D44}"/>
              </a:ext>
            </a:extLst>
          </p:cNvPr>
          <p:cNvSpPr txBox="1"/>
          <p:nvPr/>
        </p:nvSpPr>
        <p:spPr>
          <a:xfrm>
            <a:off x="6276479" y="1013089"/>
            <a:ext cx="2516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Lemon Tea" panose="02000600000000000000" pitchFamily="2" charset="0"/>
              </a:rPr>
              <a:t>1.2 </a:t>
            </a:r>
            <a:r>
              <a:rPr lang="pt-BR" sz="1400" dirty="0">
                <a:solidFill>
                  <a:schemeClr val="bg1"/>
                </a:solidFill>
                <a:latin typeface="Lemon Tea" panose="02000600000000000000" pitchFamily="2" charset="0"/>
              </a:rPr>
              <a:t> 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Lemon Tea" panose="02000600000000000000" pitchFamily="2" charset="0"/>
              </a:rPr>
              <a:t>O MISTO DAS VARIÁVEIS NÃO PESQUISÁVEIS</a:t>
            </a:r>
            <a:endParaRPr lang="pt-BR" sz="1400" b="1" dirty="0">
              <a:solidFill>
                <a:schemeClr val="bg1"/>
              </a:solidFill>
              <a:latin typeface="Lemon Tea" panose="02000600000000000000" pitchFamily="2" charset="0"/>
            </a:endParaRPr>
          </a:p>
        </p:txBody>
      </p:sp>
      <p:sp>
        <p:nvSpPr>
          <p:cNvPr id="35" name="CaixaDeTexto 44">
            <a:extLst>
              <a:ext uri="{FF2B5EF4-FFF2-40B4-BE49-F238E27FC236}">
                <a16:creationId xmlns:a16="http://schemas.microsoft.com/office/drawing/2014/main" id="{F47F3F7D-F172-48D0-BD8D-6AC5B30E65B6}"/>
              </a:ext>
            </a:extLst>
          </p:cNvPr>
          <p:cNvSpPr txBox="1"/>
          <p:nvPr/>
        </p:nvSpPr>
        <p:spPr>
          <a:xfrm>
            <a:off x="9301479" y="1127217"/>
            <a:ext cx="2516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Lemon Tea" panose="02000600000000000000" pitchFamily="2" charset="0"/>
              </a:rPr>
              <a:t>1.3 </a:t>
            </a:r>
            <a:r>
              <a:rPr lang="pt-BR" sz="1400" dirty="0">
                <a:solidFill>
                  <a:schemeClr val="bg1"/>
                </a:solidFill>
                <a:latin typeface="Lemon Tea" panose="02000600000000000000" pitchFamily="2" charset="0"/>
              </a:rPr>
              <a:t> 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Lemon Tea" panose="02000600000000000000" pitchFamily="2" charset="0"/>
              </a:rPr>
              <a:t>O MITO DA NOVIDADE</a:t>
            </a:r>
            <a:endParaRPr lang="pt-BR" sz="1400" b="1" dirty="0">
              <a:solidFill>
                <a:schemeClr val="bg1"/>
              </a:solidFill>
              <a:latin typeface="Lemon Tea" panose="02000600000000000000" pitchFamily="2" charset="0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0C477E47-ED2A-482C-845C-6E06BC8029DC}"/>
              </a:ext>
            </a:extLst>
          </p:cNvPr>
          <p:cNvSpPr/>
          <p:nvPr/>
        </p:nvSpPr>
        <p:spPr>
          <a:xfrm>
            <a:off x="6224328" y="1581090"/>
            <a:ext cx="2648809" cy="2246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37" name="CaixaDeTexto 45">
            <a:extLst>
              <a:ext uri="{FF2B5EF4-FFF2-40B4-BE49-F238E27FC236}">
                <a16:creationId xmlns:a16="http://schemas.microsoft.com/office/drawing/2014/main" id="{55AC5343-68B0-420B-B530-7EE5A24CCD12}"/>
              </a:ext>
            </a:extLst>
          </p:cNvPr>
          <p:cNvSpPr txBox="1"/>
          <p:nvPr/>
        </p:nvSpPr>
        <p:spPr>
          <a:xfrm>
            <a:off x="3360145" y="1710357"/>
            <a:ext cx="25462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>
                <a:solidFill>
                  <a:srgbClr val="F2AB0C"/>
                </a:solidFill>
              </a:rPr>
              <a:t>Delimitação no uso da sensitividade entre as pessoas como sendo áreas da DO. Porém, não são métodos novos e sim métodos absorvidos de outras disciplinas.</a:t>
            </a:r>
            <a:endParaRPr lang="pt-BR" b="1" dirty="0">
              <a:solidFill>
                <a:srgbClr val="F2AB0C"/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B3C67693-AB0C-4636-AB66-16FB5C243C69}"/>
              </a:ext>
            </a:extLst>
          </p:cNvPr>
          <p:cNvSpPr/>
          <p:nvPr/>
        </p:nvSpPr>
        <p:spPr>
          <a:xfrm>
            <a:off x="9225260" y="1560545"/>
            <a:ext cx="2648809" cy="2246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9" name="CaixaDeTexto 46">
            <a:extLst>
              <a:ext uri="{FF2B5EF4-FFF2-40B4-BE49-F238E27FC236}">
                <a16:creationId xmlns:a16="http://schemas.microsoft.com/office/drawing/2014/main" id="{893BE3EF-F3DC-470A-B69F-A49671A3F631}"/>
              </a:ext>
            </a:extLst>
          </p:cNvPr>
          <p:cNvSpPr txBox="1"/>
          <p:nvPr/>
        </p:nvSpPr>
        <p:spPr>
          <a:xfrm>
            <a:off x="9225260" y="1838021"/>
            <a:ext cx="2643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0" dirty="0">
                <a:solidFill>
                  <a:srgbClr val="F2AB0C"/>
                </a:solidFill>
                <a:effectLst/>
              </a:rPr>
              <a:t>O DO era considerado um método com novas técnicas que promovia mudanças. Na realidade, eram métodos antigos considerados “modernos”.</a:t>
            </a:r>
            <a:endParaRPr lang="pt-BR" b="1" dirty="0">
              <a:solidFill>
                <a:srgbClr val="F2AB0C"/>
              </a:solidFill>
            </a:endParaRPr>
          </a:p>
        </p:txBody>
      </p:sp>
      <p:sp>
        <p:nvSpPr>
          <p:cNvPr id="42" name="CaixaDeTexto 48">
            <a:extLst>
              <a:ext uri="{FF2B5EF4-FFF2-40B4-BE49-F238E27FC236}">
                <a16:creationId xmlns:a16="http://schemas.microsoft.com/office/drawing/2014/main" id="{7BAE1779-DA1F-4F6E-9029-1DA739482624}"/>
              </a:ext>
            </a:extLst>
          </p:cNvPr>
          <p:cNvSpPr txBox="1"/>
          <p:nvPr/>
        </p:nvSpPr>
        <p:spPr>
          <a:xfrm>
            <a:off x="225401" y="3978193"/>
            <a:ext cx="265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Lemon Tea" panose="02000600000000000000" pitchFamily="2" charset="0"/>
              </a:rPr>
              <a:t>1.4 </a:t>
            </a:r>
            <a:r>
              <a:rPr lang="pt-BR" sz="1400" dirty="0">
                <a:solidFill>
                  <a:schemeClr val="bg1"/>
                </a:solidFill>
                <a:latin typeface="Lemon Tea" panose="02000600000000000000" pitchFamily="2" charset="0"/>
              </a:rPr>
              <a:t> O 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Lemon Tea" panose="02000600000000000000" pitchFamily="2" charset="0"/>
              </a:rPr>
              <a:t>MITO DA EFICÁCIA NÃO AUMENTADA</a:t>
            </a:r>
            <a:endParaRPr lang="pt-BR" sz="1400" b="1" dirty="0">
              <a:solidFill>
                <a:schemeClr val="bg1"/>
              </a:solidFill>
              <a:latin typeface="Lemon Tea" panose="02000600000000000000" pitchFamily="2" charset="0"/>
            </a:endParaRPr>
          </a:p>
        </p:txBody>
      </p:sp>
      <p:sp>
        <p:nvSpPr>
          <p:cNvPr id="43" name="CaixaDeTexto 49">
            <a:extLst>
              <a:ext uri="{FF2B5EF4-FFF2-40B4-BE49-F238E27FC236}">
                <a16:creationId xmlns:a16="http://schemas.microsoft.com/office/drawing/2014/main" id="{E40E0377-4A8E-4411-A866-34ACB5BBC9D4}"/>
              </a:ext>
            </a:extLst>
          </p:cNvPr>
          <p:cNvSpPr txBox="1"/>
          <p:nvPr/>
        </p:nvSpPr>
        <p:spPr>
          <a:xfrm>
            <a:off x="3315160" y="3978205"/>
            <a:ext cx="2516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Lemon Tea" panose="02000600000000000000" pitchFamily="2" charset="0"/>
              </a:rPr>
              <a:t>2. </a:t>
            </a:r>
            <a:r>
              <a:rPr lang="pt-BR" sz="1400" dirty="0">
                <a:solidFill>
                  <a:schemeClr val="bg1"/>
                </a:solidFill>
                <a:latin typeface="Lemon Tea" panose="02000600000000000000" pitchFamily="2" charset="0"/>
              </a:rPr>
              <a:t> 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Lemon Tea" panose="02000600000000000000" pitchFamily="2" charset="0"/>
              </a:rPr>
              <a:t>Imprecisão no campo do DO</a:t>
            </a:r>
            <a:endParaRPr lang="pt-BR" sz="1400" b="1" dirty="0">
              <a:solidFill>
                <a:schemeClr val="bg1"/>
              </a:solidFill>
              <a:latin typeface="Lemon Tea" panose="02000600000000000000" pitchFamily="2" charset="0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5AE9E01A-C032-4D66-B1BA-9F697EE0B377}"/>
              </a:ext>
            </a:extLst>
          </p:cNvPr>
          <p:cNvCxnSpPr>
            <a:cxnSpLocks/>
          </p:cNvCxnSpPr>
          <p:nvPr/>
        </p:nvCxnSpPr>
        <p:spPr>
          <a:xfrm>
            <a:off x="-21067" y="5589439"/>
            <a:ext cx="12192000" cy="0"/>
          </a:xfrm>
          <a:prstGeom prst="line">
            <a:avLst/>
          </a:prstGeom>
          <a:ln w="38100">
            <a:solidFill>
              <a:srgbClr val="F2AB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3FD7E619-6E2D-487E-B9D9-11BD9CF7A434}"/>
              </a:ext>
            </a:extLst>
          </p:cNvPr>
          <p:cNvSpPr/>
          <p:nvPr/>
        </p:nvSpPr>
        <p:spPr>
          <a:xfrm>
            <a:off x="225402" y="4517621"/>
            <a:ext cx="2648809" cy="2246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AFE71A3E-B4C8-4537-9EE1-CFDC54F40FCF}"/>
              </a:ext>
            </a:extLst>
          </p:cNvPr>
          <p:cNvSpPr/>
          <p:nvPr/>
        </p:nvSpPr>
        <p:spPr>
          <a:xfrm>
            <a:off x="3289471" y="4517621"/>
            <a:ext cx="2648809" cy="2246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8" name="CaixaDeTexto 54">
            <a:extLst>
              <a:ext uri="{FF2B5EF4-FFF2-40B4-BE49-F238E27FC236}">
                <a16:creationId xmlns:a16="http://schemas.microsoft.com/office/drawing/2014/main" id="{31B1C11F-6D0D-4C32-A82C-8D126D952243}"/>
              </a:ext>
            </a:extLst>
          </p:cNvPr>
          <p:cNvSpPr txBox="1"/>
          <p:nvPr/>
        </p:nvSpPr>
        <p:spPr>
          <a:xfrm>
            <a:off x="3259847" y="4654161"/>
            <a:ext cx="2626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0" dirty="0">
                <a:solidFill>
                  <a:srgbClr val="F2AB0C"/>
                </a:solidFill>
                <a:effectLst/>
              </a:rPr>
              <a:t>Por existir extensos métodos de várias tendências ligando as organizações formais e informais, acabou se tornando difícil de delimitar quais são seus campos exatos.</a:t>
            </a:r>
            <a:endParaRPr lang="pt-BR" sz="1600" b="1" dirty="0">
              <a:solidFill>
                <a:srgbClr val="F2AB0C"/>
              </a:solidFill>
            </a:endParaRPr>
          </a:p>
        </p:txBody>
      </p:sp>
      <p:sp>
        <p:nvSpPr>
          <p:cNvPr id="49" name="CaixaDeTexto 55">
            <a:extLst>
              <a:ext uri="{FF2B5EF4-FFF2-40B4-BE49-F238E27FC236}">
                <a16:creationId xmlns:a16="http://schemas.microsoft.com/office/drawing/2014/main" id="{BD25F670-0AA5-4038-BAA5-1D2095C7E450}"/>
              </a:ext>
            </a:extLst>
          </p:cNvPr>
          <p:cNvSpPr txBox="1"/>
          <p:nvPr/>
        </p:nvSpPr>
        <p:spPr>
          <a:xfrm>
            <a:off x="6217492" y="4034376"/>
            <a:ext cx="2516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Lemon Tea" panose="02000600000000000000" pitchFamily="2" charset="0"/>
              </a:rPr>
              <a:t>3. </a:t>
            </a:r>
            <a:r>
              <a:rPr lang="pt-BR" sz="1400" dirty="0">
                <a:solidFill>
                  <a:schemeClr val="bg1"/>
                </a:solidFill>
                <a:latin typeface="Lemon Tea" panose="02000600000000000000" pitchFamily="2" charset="0"/>
              </a:rPr>
              <a:t> 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Lemon Tea" panose="02000600000000000000" pitchFamily="2" charset="0"/>
              </a:rPr>
              <a:t>Ênfase na educação “emocional”</a:t>
            </a:r>
            <a:endParaRPr lang="pt-BR" sz="1400" b="1" dirty="0">
              <a:solidFill>
                <a:schemeClr val="bg1"/>
              </a:solidFill>
              <a:latin typeface="Lemon Tea" panose="02000600000000000000" pitchFamily="2" charset="0"/>
            </a:endParaRPr>
          </a:p>
        </p:txBody>
      </p:sp>
      <p:sp>
        <p:nvSpPr>
          <p:cNvPr id="50" name="CaixaDeTexto 56">
            <a:extLst>
              <a:ext uri="{FF2B5EF4-FFF2-40B4-BE49-F238E27FC236}">
                <a16:creationId xmlns:a16="http://schemas.microsoft.com/office/drawing/2014/main" id="{6BF0DA61-6E1D-4D39-A5B4-632A1C4CF0A0}"/>
              </a:ext>
            </a:extLst>
          </p:cNvPr>
          <p:cNvSpPr txBox="1"/>
          <p:nvPr/>
        </p:nvSpPr>
        <p:spPr>
          <a:xfrm>
            <a:off x="9220182" y="3977658"/>
            <a:ext cx="2516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Lemon Tea" panose="02000600000000000000" pitchFamily="2" charset="0"/>
              </a:rPr>
              <a:t>4. </a:t>
            </a:r>
            <a:r>
              <a:rPr lang="pt-BR" sz="1400" dirty="0">
                <a:solidFill>
                  <a:schemeClr val="bg1"/>
                </a:solidFill>
                <a:latin typeface="Lemon Tea" panose="02000600000000000000" pitchFamily="2" charset="0"/>
              </a:rPr>
              <a:t> 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Lemon Tea" panose="02000600000000000000" pitchFamily="2" charset="0"/>
              </a:rPr>
              <a:t>Aplicações distorcidas do DO</a:t>
            </a:r>
            <a:endParaRPr lang="pt-BR" sz="1400" b="1" dirty="0">
              <a:solidFill>
                <a:schemeClr val="bg1"/>
              </a:solidFill>
              <a:latin typeface="Lemon Tea" panose="02000600000000000000" pitchFamily="2" charset="0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C7380758-F632-4824-882C-CDDB3744F967}"/>
              </a:ext>
            </a:extLst>
          </p:cNvPr>
          <p:cNvSpPr/>
          <p:nvPr/>
        </p:nvSpPr>
        <p:spPr>
          <a:xfrm>
            <a:off x="6203261" y="4538166"/>
            <a:ext cx="2648809" cy="2246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2" name="CaixaDeTexto 58">
            <a:extLst>
              <a:ext uri="{FF2B5EF4-FFF2-40B4-BE49-F238E27FC236}">
                <a16:creationId xmlns:a16="http://schemas.microsoft.com/office/drawing/2014/main" id="{DE8AF435-F17C-4F39-8BFD-1FF8C87F133E}"/>
              </a:ext>
            </a:extLst>
          </p:cNvPr>
          <p:cNvSpPr txBox="1"/>
          <p:nvPr/>
        </p:nvSpPr>
        <p:spPr>
          <a:xfrm>
            <a:off x="6203260" y="4694466"/>
            <a:ext cx="2546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0" dirty="0">
                <a:solidFill>
                  <a:srgbClr val="F2AB0C"/>
                </a:solidFill>
                <a:effectLst/>
              </a:rPr>
              <a:t>Ênfase na habilidade interpessoal, sem se preocupar com a habilidade de direção, afastando-se dos objetivos organizacionais.</a:t>
            </a:r>
            <a:endParaRPr lang="pt-BR" b="1" dirty="0">
              <a:solidFill>
                <a:srgbClr val="F2AB0C"/>
              </a:solidFill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0668FC5A-502D-4DCA-8AD2-9EDBC1CEE7D5}"/>
              </a:ext>
            </a:extLst>
          </p:cNvPr>
          <p:cNvSpPr/>
          <p:nvPr/>
        </p:nvSpPr>
        <p:spPr>
          <a:xfrm>
            <a:off x="9220182" y="4516999"/>
            <a:ext cx="2648809" cy="224676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4" name="CaixaDeTexto 60">
            <a:extLst>
              <a:ext uri="{FF2B5EF4-FFF2-40B4-BE49-F238E27FC236}">
                <a16:creationId xmlns:a16="http://schemas.microsoft.com/office/drawing/2014/main" id="{6C54C91A-4A5E-4522-B9DC-FC1B0B908414}"/>
              </a:ext>
            </a:extLst>
          </p:cNvPr>
          <p:cNvSpPr txBox="1"/>
          <p:nvPr/>
        </p:nvSpPr>
        <p:spPr>
          <a:xfrm>
            <a:off x="9278916" y="4538166"/>
            <a:ext cx="25462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0" dirty="0">
                <a:solidFill>
                  <a:srgbClr val="F2AB0C"/>
                </a:solidFill>
                <a:effectLst/>
              </a:rPr>
              <a:t>Uso da aplicação da DO para fins de imagem e status institucionais. Além da não comprovação cientifica que os métodos da DO melhoram ou ajudam a organização alcançar seus objetivos.</a:t>
            </a:r>
            <a:endParaRPr lang="pt-BR" b="1" dirty="0">
              <a:solidFill>
                <a:srgbClr val="F2AB0C"/>
              </a:solidFill>
            </a:endParaRPr>
          </a:p>
        </p:txBody>
      </p:sp>
      <p:sp>
        <p:nvSpPr>
          <p:cNvPr id="55" name="CaixaDeTexto 25">
            <a:extLst>
              <a:ext uri="{FF2B5EF4-FFF2-40B4-BE49-F238E27FC236}">
                <a16:creationId xmlns:a16="http://schemas.microsoft.com/office/drawing/2014/main" id="{D9BD4826-0E74-CE7A-190E-1CF3BFF6138F}"/>
              </a:ext>
            </a:extLst>
          </p:cNvPr>
          <p:cNvSpPr txBox="1"/>
          <p:nvPr/>
        </p:nvSpPr>
        <p:spPr>
          <a:xfrm>
            <a:off x="21067" y="-5806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b="1" dirty="0">
                <a:solidFill>
                  <a:schemeClr val="bg1"/>
                </a:solidFill>
                <a:latin typeface="Heaters" pitchFamily="50" charset="0"/>
              </a:rPr>
              <a:t>Apreciação crítica da teoria do desenvolvimento organizacional</a:t>
            </a:r>
          </a:p>
        </p:txBody>
      </p:sp>
      <p:sp>
        <p:nvSpPr>
          <p:cNvPr id="56" name="CaixaDeTexto 45">
            <a:extLst>
              <a:ext uri="{FF2B5EF4-FFF2-40B4-BE49-F238E27FC236}">
                <a16:creationId xmlns:a16="http://schemas.microsoft.com/office/drawing/2014/main" id="{A9D0ECC7-AA0E-1B48-3F8C-CE6C60EE27A8}"/>
              </a:ext>
            </a:extLst>
          </p:cNvPr>
          <p:cNvSpPr txBox="1"/>
          <p:nvPr/>
        </p:nvSpPr>
        <p:spPr>
          <a:xfrm>
            <a:off x="6172429" y="1716477"/>
            <a:ext cx="27349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0" dirty="0">
                <a:solidFill>
                  <a:srgbClr val="F2AB0C"/>
                </a:solidFill>
                <a:effectLst/>
              </a:rPr>
              <a:t>Ocorre uma contradição entre a afirmação que o DO é embasado no método cientifico, resistência à pesquisa convencional e a resistência encontrada na utilização dos métodos científicos.</a:t>
            </a:r>
            <a:endParaRPr lang="pt-BR" b="1" dirty="0">
              <a:solidFill>
                <a:srgbClr val="F2AB0C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478468-FF8C-8817-6E9E-965DA358C827}"/>
              </a:ext>
            </a:extLst>
          </p:cNvPr>
          <p:cNvSpPr txBox="1"/>
          <p:nvPr/>
        </p:nvSpPr>
        <p:spPr>
          <a:xfrm>
            <a:off x="145416" y="4625058"/>
            <a:ext cx="2789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F2AB0C"/>
                </a:solidFill>
              </a:rPr>
              <a:t>Alguns resultados são questionáveis, pois, não se tem um embasamento muito aprofundado acerca dos resultados na utilização do DO.</a:t>
            </a:r>
          </a:p>
        </p:txBody>
      </p:sp>
    </p:spTree>
    <p:extLst>
      <p:ext uri="{BB962C8B-B14F-4D97-AF65-F5344CB8AC3E}">
        <p14:creationId xmlns:p14="http://schemas.microsoft.com/office/powerpoint/2010/main" val="68635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Pessoas em volta de mesa com cadeira&#10;&#10;Descrição gerada automaticamente com confiança média">
            <a:extLst>
              <a:ext uri="{FF2B5EF4-FFF2-40B4-BE49-F238E27FC236}">
                <a16:creationId xmlns:a16="http://schemas.microsoft.com/office/drawing/2014/main" id="{26D53AFB-E5C9-E9F0-0FFD-B0AA31E7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58" b="12545"/>
          <a:stretch/>
        </p:blipFill>
        <p:spPr>
          <a:xfrm>
            <a:off x="-244929" y="0"/>
            <a:ext cx="1243692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F986FF71-5F31-1A97-7084-7E446BEAA481}"/>
              </a:ext>
            </a:extLst>
          </p:cNvPr>
          <p:cNvSpPr/>
          <p:nvPr/>
        </p:nvSpPr>
        <p:spPr>
          <a:xfrm>
            <a:off x="-244929" y="-2829"/>
            <a:ext cx="12436929" cy="686083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3E32BF-E086-ADBF-7A31-DFDD44FA4123}"/>
              </a:ext>
            </a:extLst>
          </p:cNvPr>
          <p:cNvSpPr txBox="1"/>
          <p:nvPr/>
        </p:nvSpPr>
        <p:spPr>
          <a:xfrm>
            <a:off x="-203161" y="185530"/>
            <a:ext cx="12598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F2AB0C"/>
                </a:solidFill>
                <a:latin typeface="Heaters" pitchFamily="50" charset="0"/>
              </a:rPr>
              <a:t>referências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533C138-F6F5-5811-C497-6D631DDFE00B}"/>
              </a:ext>
            </a:extLst>
          </p:cNvPr>
          <p:cNvSpPr txBox="1"/>
          <p:nvPr/>
        </p:nvSpPr>
        <p:spPr>
          <a:xfrm>
            <a:off x="143068" y="1108860"/>
            <a:ext cx="11905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2AB0C"/>
                </a:solidFill>
              </a:rPr>
              <a:t>Chiavenato, Idalberto, Introdução à teoria geral da administração: uma visão abrangente da moderna administração das organizações / Idalberto Chiavenato - 7. ed. rev. e atual. - Rio de Janeiro: Elsevier, 2003.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0F2F25-1FF0-1E40-B379-C98991FF36B7}"/>
              </a:ext>
            </a:extLst>
          </p:cNvPr>
          <p:cNvSpPr txBox="1"/>
          <p:nvPr/>
        </p:nvSpPr>
        <p:spPr>
          <a:xfrm>
            <a:off x="143068" y="2539555"/>
            <a:ext cx="11905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2AB0C"/>
                </a:solidFill>
              </a:rPr>
              <a:t>Chiavenato, Idalberto, Introdução à teoria geral da administração: Idalberto Chiavenato - da moderna administração das organizações / Idalberto Chiavenato - 9. ed. – Barueri, SP: Manole, 2014.</a:t>
            </a:r>
          </a:p>
        </p:txBody>
      </p:sp>
      <p:pic>
        <p:nvPicPr>
          <p:cNvPr id="8" name="Imagem 7" descr="Desenho de homem de terno e gravata&#10;&#10;Descrição gerada automaticamente">
            <a:extLst>
              <a:ext uri="{FF2B5EF4-FFF2-40B4-BE49-F238E27FC236}">
                <a16:creationId xmlns:a16="http://schemas.microsoft.com/office/drawing/2014/main" id="{87AF68CB-FED6-3AAD-2D5E-1A3C20A70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89" y="3608538"/>
            <a:ext cx="3063932" cy="306393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99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Pessoas em volta de mesa com cadeira&#10;&#10;Descrição gerada automaticamente com confiança média">
            <a:extLst>
              <a:ext uri="{FF2B5EF4-FFF2-40B4-BE49-F238E27FC236}">
                <a16:creationId xmlns:a16="http://schemas.microsoft.com/office/drawing/2014/main" id="{26D53AFB-E5C9-E9F0-0FFD-B0AA31E7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58" b="12545"/>
          <a:stretch/>
        </p:blipFill>
        <p:spPr>
          <a:xfrm>
            <a:off x="-244929" y="0"/>
            <a:ext cx="1243692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F986FF71-5F31-1A97-7084-7E446BEAA481}"/>
              </a:ext>
            </a:extLst>
          </p:cNvPr>
          <p:cNvSpPr/>
          <p:nvPr/>
        </p:nvSpPr>
        <p:spPr>
          <a:xfrm>
            <a:off x="-234043" y="-2829"/>
            <a:ext cx="12426043" cy="686083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94CD9FA-7AE6-05DF-F0DF-813073376200}"/>
              </a:ext>
            </a:extLst>
          </p:cNvPr>
          <p:cNvSpPr txBox="1"/>
          <p:nvPr/>
        </p:nvSpPr>
        <p:spPr>
          <a:xfrm>
            <a:off x="321130" y="2412098"/>
            <a:ext cx="11549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rgbClr val="FFC000"/>
                </a:solidFill>
                <a:latin typeface="Heaters" pitchFamily="50" charset="0"/>
              </a:rPr>
              <a:t>Thank you !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7198CBC-F99E-E887-4190-FB5139C6DE70}"/>
              </a:ext>
            </a:extLst>
          </p:cNvPr>
          <p:cNvSpPr/>
          <p:nvPr/>
        </p:nvSpPr>
        <p:spPr>
          <a:xfrm>
            <a:off x="277586" y="345232"/>
            <a:ext cx="11593284" cy="6090557"/>
          </a:xfrm>
          <a:prstGeom prst="rect">
            <a:avLst/>
          </a:prstGeom>
          <a:noFill/>
          <a:ln w="38100">
            <a:gradFill>
              <a:gsLst>
                <a:gs pos="0">
                  <a:srgbClr val="299CB1"/>
                </a:gs>
                <a:gs pos="96000">
                  <a:srgbClr val="F2AB0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4DB68D7-F401-A6D2-7042-12E0535EF860}"/>
              </a:ext>
            </a:extLst>
          </p:cNvPr>
          <p:cNvGrpSpPr/>
          <p:nvPr/>
        </p:nvGrpSpPr>
        <p:grpSpPr>
          <a:xfrm>
            <a:off x="-234043" y="3685348"/>
            <a:ext cx="4255257" cy="2996619"/>
            <a:chOff x="-692058" y="3910635"/>
            <a:chExt cx="4255257" cy="2996619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003E32BF-E086-ADBF-7A31-DFDD44FA4123}"/>
                </a:ext>
              </a:extLst>
            </p:cNvPr>
            <p:cNvSpPr txBox="1"/>
            <p:nvPr/>
          </p:nvSpPr>
          <p:spPr>
            <a:xfrm>
              <a:off x="-692058" y="3910635"/>
              <a:ext cx="30037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rgbClr val="F2AB0C"/>
                  </a:solidFill>
                  <a:latin typeface="Heaters" pitchFamily="50" charset="0"/>
                </a:rPr>
                <a:t>Discentes :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2116BB2-016D-6140-9D0D-0759BC81B322}"/>
                </a:ext>
              </a:extLst>
            </p:cNvPr>
            <p:cNvSpPr txBox="1"/>
            <p:nvPr/>
          </p:nvSpPr>
          <p:spPr>
            <a:xfrm>
              <a:off x="-111175" y="4598930"/>
              <a:ext cx="367437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F2AB0C"/>
                  </a:solidFill>
                </a:rPr>
                <a:t>Laíz Pinedo Ribeiro,</a:t>
              </a:r>
            </a:p>
            <a:p>
              <a:r>
                <a:rPr lang="pt-BR" sz="2400" dirty="0">
                  <a:solidFill>
                    <a:srgbClr val="F2AB0C"/>
                  </a:solidFill>
                </a:rPr>
                <a:t>Karoline Batalha Nunes,</a:t>
              </a:r>
            </a:p>
            <a:p>
              <a:r>
                <a:rPr lang="pt-BR" sz="2400" dirty="0">
                  <a:solidFill>
                    <a:srgbClr val="F2AB0C"/>
                  </a:solidFill>
                </a:rPr>
                <a:t>Larissa de Souza Ferreira,</a:t>
              </a:r>
            </a:p>
            <a:p>
              <a:r>
                <a:rPr lang="pt-BR" sz="2400" dirty="0">
                  <a:solidFill>
                    <a:srgbClr val="F2AB0C"/>
                  </a:solidFill>
                </a:rPr>
                <a:t>Raissa Silva da Silva,</a:t>
              </a:r>
            </a:p>
            <a:p>
              <a:r>
                <a:rPr lang="pt-BR" sz="2400" dirty="0">
                  <a:solidFill>
                    <a:srgbClr val="F2AB0C"/>
                  </a:solidFill>
                </a:rPr>
                <a:t>Amanda Cristina Feitosa.</a:t>
              </a:r>
            </a:p>
            <a:p>
              <a:r>
                <a:rPr lang="pt-BR" sz="2400" dirty="0">
                  <a:solidFill>
                    <a:srgbClr val="F2AB0C"/>
                  </a:solidFill>
                </a:rPr>
                <a:t>.</a:t>
              </a:r>
              <a:endParaRPr lang="pt-BR" sz="2800" dirty="0">
                <a:solidFill>
                  <a:srgbClr val="F2AB0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38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Retângulo 2229">
            <a:extLst>
              <a:ext uri="{FF2B5EF4-FFF2-40B4-BE49-F238E27FC236}">
                <a16:creationId xmlns:a16="http://schemas.microsoft.com/office/drawing/2014/main" id="{958100BD-A93A-0465-D0E5-2992CD274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29" name="Retângulo 2228">
            <a:extLst>
              <a:ext uri="{FF2B5EF4-FFF2-40B4-BE49-F238E27FC236}">
                <a16:creationId xmlns:a16="http://schemas.microsoft.com/office/drawing/2014/main" id="{2BABA762-A943-0E5F-E046-398B48C19BF4}"/>
              </a:ext>
            </a:extLst>
          </p:cNvPr>
          <p:cNvSpPr/>
          <p:nvPr/>
        </p:nvSpPr>
        <p:spPr>
          <a:xfrm>
            <a:off x="5579165" y="377563"/>
            <a:ext cx="6300853" cy="5812972"/>
          </a:xfrm>
          <a:prstGeom prst="rect">
            <a:avLst/>
          </a:prstGeom>
          <a:solidFill>
            <a:srgbClr val="F2AB0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28" name="Imagem 2227" descr="Pessoas sentadas em uma sala&#10;&#10;Descrição gerada automaticamente com confiança média">
            <a:extLst>
              <a:ext uri="{FF2B5EF4-FFF2-40B4-BE49-F238E27FC236}">
                <a16:creationId xmlns:a16="http://schemas.microsoft.com/office/drawing/2014/main" id="{DC529D09-F8B2-09B4-A8A5-252110796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60" t="26049" r="10272"/>
          <a:stretch/>
        </p:blipFill>
        <p:spPr>
          <a:xfrm>
            <a:off x="155992" y="771454"/>
            <a:ext cx="5555696" cy="5070775"/>
          </a:xfrm>
          <a:prstGeom prst="rect">
            <a:avLst/>
          </a:prstGeom>
        </p:spPr>
      </p:pic>
      <p:sp>
        <p:nvSpPr>
          <p:cNvPr id="2232" name="CaixaDeTexto 2231">
            <a:extLst>
              <a:ext uri="{FF2B5EF4-FFF2-40B4-BE49-F238E27FC236}">
                <a16:creationId xmlns:a16="http://schemas.microsoft.com/office/drawing/2014/main" id="{48B4484E-90F0-6192-EE62-9D3F9D296665}"/>
              </a:ext>
            </a:extLst>
          </p:cNvPr>
          <p:cNvSpPr txBox="1"/>
          <p:nvPr/>
        </p:nvSpPr>
        <p:spPr>
          <a:xfrm>
            <a:off x="5950085" y="667465"/>
            <a:ext cx="57680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O conceito de DO está intimamente ligado aos conceitos de mudança e capacidade de adaptação dentro de uma organização. Isto porque a mudança organizacional frequentemente ocorre como uma resposta às mudanças no ambiente externo – e o DO está preocupado em ajudar as organizações a serem mais eficazes neste processo. Em outras palavras, DO é ajudar as organizações a mudar e se adaptar a fim de melhor atingir seus objetivos.</a:t>
            </a:r>
            <a:endParaRPr lang="pt-BR" sz="2400" dirty="0"/>
          </a:p>
        </p:txBody>
      </p:sp>
      <p:sp>
        <p:nvSpPr>
          <p:cNvPr id="2234" name="CaixaDeTexto 2233">
            <a:extLst>
              <a:ext uri="{FF2B5EF4-FFF2-40B4-BE49-F238E27FC236}">
                <a16:creationId xmlns:a16="http://schemas.microsoft.com/office/drawing/2014/main" id="{A70E43D4-259A-C47D-082D-6BEBF96EAEB5}"/>
              </a:ext>
            </a:extLst>
          </p:cNvPr>
          <p:cNvSpPr txBox="1"/>
          <p:nvPr/>
        </p:nvSpPr>
        <p:spPr>
          <a:xfrm>
            <a:off x="77997" y="125123"/>
            <a:ext cx="567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C000"/>
                </a:solidFill>
                <a:latin typeface="Heaters" pitchFamily="50" charset="0"/>
              </a:rPr>
              <a:t>O que é desenvolvimento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159766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8CAB226-03DC-8066-3C85-229DA5C3C0AF}"/>
              </a:ext>
            </a:extLst>
          </p:cNvPr>
          <p:cNvSpPr/>
          <p:nvPr/>
        </p:nvSpPr>
        <p:spPr>
          <a:xfrm>
            <a:off x="-11808" y="0"/>
            <a:ext cx="12203808" cy="6858000"/>
          </a:xfrm>
          <a:prstGeom prst="rect">
            <a:avLst/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47443E1-6873-6880-36A9-671E427C38DF}"/>
              </a:ext>
            </a:extLst>
          </p:cNvPr>
          <p:cNvSpPr txBox="1"/>
          <p:nvPr/>
        </p:nvSpPr>
        <p:spPr>
          <a:xfrm>
            <a:off x="190448" y="3379011"/>
            <a:ext cx="118589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A teoria do comportamento é uma teoria que enfatiza o papel do comportamento no desenvolvimento organizacional. Esta teoria surgiu no final dos anos 50 e início dos anos 60, como uma reação às teorias clássicas e de relações humanas que a precederam. O movimento DO surgiu como uma forma de praticamente e operacionalizar teorias comportamentais de</a:t>
            </a:r>
          </a:p>
          <a:p>
            <a:r>
              <a:rPr lang="pt-BR" sz="2400" dirty="0">
                <a:solidFill>
                  <a:schemeClr val="bg1"/>
                </a:solidFill>
              </a:rPr>
              <a:t>forma sistêmica, a fim de facilitar o crescimento e o desenvolvimento das organizações. Em outras palavras, DO tem tudo a ver com a compreensão e melhoria da forma como as pessoas</a:t>
            </a:r>
          </a:p>
          <a:p>
            <a:r>
              <a:rPr lang="pt-BR" sz="2400" dirty="0">
                <a:solidFill>
                  <a:schemeClr val="bg1"/>
                </a:solidFill>
              </a:rPr>
              <a:t>interagem com seu ambiente a fim de alcançar os objetivos organizacionais. Neste sentido, DO</a:t>
            </a:r>
          </a:p>
          <a:p>
            <a:r>
              <a:rPr lang="pt-BR" sz="2400" dirty="0">
                <a:solidFill>
                  <a:schemeClr val="bg1"/>
                </a:solidFill>
              </a:rPr>
              <a:t>trata de entender como as organizações trabalham em conjunto para criar um ambiente propício ao crescimento e ao desenvolvimento.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9A8D574-6DCC-1F1D-333F-437995D08369}"/>
              </a:ext>
            </a:extLst>
          </p:cNvPr>
          <p:cNvSpPr/>
          <p:nvPr/>
        </p:nvSpPr>
        <p:spPr>
          <a:xfrm>
            <a:off x="273440" y="2825235"/>
            <a:ext cx="1285462" cy="603765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 descr="Pessoas sentadas em uma sala&#10;&#10;Descrição gerada automaticamente com confiança média">
            <a:extLst>
              <a:ext uri="{FF2B5EF4-FFF2-40B4-BE49-F238E27FC236}">
                <a16:creationId xmlns:a16="http://schemas.microsoft.com/office/drawing/2014/main" id="{6D4EE9C5-1B65-CE24-A387-C6DAB2A9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t="33331" r="-223" b="27057"/>
          <a:stretch/>
        </p:blipFill>
        <p:spPr>
          <a:xfrm>
            <a:off x="-11809" y="0"/>
            <a:ext cx="12263443" cy="26872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B9E5F8-78FE-0585-1805-198E395214F9}"/>
              </a:ext>
            </a:extLst>
          </p:cNvPr>
          <p:cNvSpPr txBox="1"/>
          <p:nvPr/>
        </p:nvSpPr>
        <p:spPr>
          <a:xfrm>
            <a:off x="1626731" y="2803951"/>
            <a:ext cx="1029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Heaters" pitchFamily="50" charset="0"/>
              </a:rPr>
              <a:t>Origens da teoria do desenvolvimento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11693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sentadas em uma sala&#10;&#10;Descrição gerada automaticamente com confiança média">
            <a:extLst>
              <a:ext uri="{FF2B5EF4-FFF2-40B4-BE49-F238E27FC236}">
                <a16:creationId xmlns:a16="http://schemas.microsoft.com/office/drawing/2014/main" id="{F2A122FA-FED1-32A1-70C0-6DF6DCAA4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"/>
            <a:ext cx="12192000" cy="685520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4A303B9-38F0-3135-4887-C60194078ACD}"/>
              </a:ext>
            </a:extLst>
          </p:cNvPr>
          <p:cNvSpPr/>
          <p:nvPr/>
        </p:nvSpPr>
        <p:spPr>
          <a:xfrm>
            <a:off x="1" y="-1119"/>
            <a:ext cx="6095999" cy="6856881"/>
          </a:xfrm>
          <a:prstGeom prst="rect">
            <a:avLst/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E25D57-5854-01AE-EC00-7F45508BF7E2}"/>
              </a:ext>
            </a:extLst>
          </p:cNvPr>
          <p:cNvSpPr txBox="1"/>
          <p:nvPr/>
        </p:nvSpPr>
        <p:spPr>
          <a:xfrm>
            <a:off x="401217" y="1561700"/>
            <a:ext cx="569478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Criação de um senso de identidade dos indivíduos com  relação à organização.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Desenvolvimento do espírito de equipe através da integração e desenvolvimento das pessoas.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Aprimoração da percepção comum sobre o meio externo - adaptação.</a:t>
            </a:r>
          </a:p>
          <a:p>
            <a:br>
              <a:rPr lang="pt-BR" sz="2800" dirty="0"/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F48762-3DEA-08F3-8A06-E328FC8BA3E4}"/>
              </a:ext>
            </a:extLst>
          </p:cNvPr>
          <p:cNvSpPr txBox="1"/>
          <p:nvPr/>
        </p:nvSpPr>
        <p:spPr>
          <a:xfrm>
            <a:off x="172616" y="28854"/>
            <a:ext cx="5500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Heaters" pitchFamily="50" charset="0"/>
              </a:rPr>
              <a:t>Objetivos da TEORIA DO DESENVOLVIMENTO ORGANIZACIONAL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D419A-B5EB-B1A5-5049-23854071FDA1}"/>
              </a:ext>
            </a:extLst>
          </p:cNvPr>
          <p:cNvSpPr/>
          <p:nvPr/>
        </p:nvSpPr>
        <p:spPr>
          <a:xfrm>
            <a:off x="0" y="1561700"/>
            <a:ext cx="839755" cy="4129973"/>
          </a:xfrm>
          <a:prstGeom prst="rect">
            <a:avLst/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7547BDC-FE47-5D56-A4D4-8E6B892AE743}"/>
              </a:ext>
            </a:extLst>
          </p:cNvPr>
          <p:cNvSpPr/>
          <p:nvPr/>
        </p:nvSpPr>
        <p:spPr>
          <a:xfrm>
            <a:off x="172616" y="1906005"/>
            <a:ext cx="569168" cy="5670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 descr="Selo 1 com preenchimento sólido">
            <a:extLst>
              <a:ext uri="{FF2B5EF4-FFF2-40B4-BE49-F238E27FC236}">
                <a16:creationId xmlns:a16="http://schemas.microsoft.com/office/drawing/2014/main" id="{333F2E75-B6DB-5A2F-770B-B85E9E95D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32351"/>
            <a:ext cx="914400" cy="9144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062E0C71-9A70-347D-E234-97F9F5B8C840}"/>
              </a:ext>
            </a:extLst>
          </p:cNvPr>
          <p:cNvSpPr/>
          <p:nvPr/>
        </p:nvSpPr>
        <p:spPr>
          <a:xfrm>
            <a:off x="172616" y="3552936"/>
            <a:ext cx="569168" cy="609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Crachá com preenchimento sólido">
            <a:extLst>
              <a:ext uri="{FF2B5EF4-FFF2-40B4-BE49-F238E27FC236}">
                <a16:creationId xmlns:a16="http://schemas.microsoft.com/office/drawing/2014/main" id="{F5E8D8B0-59B3-B8CA-8637-F438A1FEF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91" y="3400474"/>
            <a:ext cx="914400" cy="9144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7EEB048-D2F4-796A-15DD-E79580568B67}"/>
              </a:ext>
            </a:extLst>
          </p:cNvPr>
          <p:cNvSpPr/>
          <p:nvPr/>
        </p:nvSpPr>
        <p:spPr>
          <a:xfrm>
            <a:off x="272920" y="5169159"/>
            <a:ext cx="424543" cy="4198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Selo 3 com preenchimento sólido">
            <a:extLst>
              <a:ext uri="{FF2B5EF4-FFF2-40B4-BE49-F238E27FC236}">
                <a16:creationId xmlns:a16="http://schemas.microsoft.com/office/drawing/2014/main" id="{2C161AA7-20FF-3CD7-6044-7716E9976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91" y="4947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8420B2CE-9B50-F16B-5E94-CEA43CD2CD10}"/>
              </a:ext>
            </a:extLst>
          </p:cNvPr>
          <p:cNvSpPr/>
          <p:nvPr/>
        </p:nvSpPr>
        <p:spPr>
          <a:xfrm>
            <a:off x="0" y="0"/>
            <a:ext cx="12231318" cy="6905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4C5B5B2-5DC8-B6EE-164C-EFCA254C9560}"/>
              </a:ext>
            </a:extLst>
          </p:cNvPr>
          <p:cNvGrpSpPr/>
          <p:nvPr/>
        </p:nvGrpSpPr>
        <p:grpSpPr>
          <a:xfrm>
            <a:off x="102682" y="1371827"/>
            <a:ext cx="5983459" cy="1655759"/>
            <a:chOff x="57797" y="1842052"/>
            <a:chExt cx="5983459" cy="1655759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70AD89D7-589E-FFF3-14FA-4851A885E4EF}"/>
                </a:ext>
              </a:extLst>
            </p:cNvPr>
            <p:cNvSpPr/>
            <p:nvPr/>
          </p:nvSpPr>
          <p:spPr>
            <a:xfrm>
              <a:off x="57797" y="1842052"/>
              <a:ext cx="5983459" cy="1626659"/>
            </a:xfrm>
            <a:prstGeom prst="roundRect">
              <a:avLst>
                <a:gd name="adj" fmla="val 46575"/>
              </a:avLst>
            </a:prstGeom>
            <a:solidFill>
              <a:srgbClr val="299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1B661964-ACE9-9D90-D588-86116082FF3C}"/>
                </a:ext>
              </a:extLst>
            </p:cNvPr>
            <p:cNvSpPr txBox="1"/>
            <p:nvPr/>
          </p:nvSpPr>
          <p:spPr>
            <a:xfrm>
              <a:off x="420171" y="1866595"/>
              <a:ext cx="528220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i="0" dirty="0">
                  <a:solidFill>
                    <a:schemeClr val="bg1"/>
                  </a:solidFill>
                  <a:effectLst/>
                  <a:cs typeface="Arial" panose="020B0604020202020204" pitchFamily="34" charset="0"/>
                </a:rPr>
                <a:t>Foco na organização - </a:t>
              </a:r>
              <a:r>
                <a:rPr lang="pt-BR" sz="2000" b="0" i="0" dirty="0">
                  <a:solidFill>
                    <a:schemeClr val="bg1"/>
                  </a:solidFill>
                  <a:effectLst/>
                  <a:cs typeface="Arial" panose="020B0604020202020204" pitchFamily="34" charset="0"/>
                </a:rPr>
                <a:t>como um todo a organização necessita que todas as partes trabalhem em conjunto para que sejam resolvidos os problemas, assim como enxergar as oportunidades.</a:t>
              </a:r>
              <a:endParaRPr lang="pt-BR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2E06FB8-EDDB-A12D-9B3C-9A00FBC9FD54}"/>
              </a:ext>
            </a:extLst>
          </p:cNvPr>
          <p:cNvGrpSpPr/>
          <p:nvPr/>
        </p:nvGrpSpPr>
        <p:grpSpPr>
          <a:xfrm>
            <a:off x="6147580" y="1366040"/>
            <a:ext cx="5983459" cy="1631216"/>
            <a:chOff x="6096000" y="1816102"/>
            <a:chExt cx="5983459" cy="1631216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BC7491BC-F744-CF10-ABD4-CB7F257A898B}"/>
                </a:ext>
              </a:extLst>
            </p:cNvPr>
            <p:cNvSpPr/>
            <p:nvPr/>
          </p:nvSpPr>
          <p:spPr>
            <a:xfrm>
              <a:off x="6096000" y="1817206"/>
              <a:ext cx="5983459" cy="1626659"/>
            </a:xfrm>
            <a:prstGeom prst="roundRect">
              <a:avLst>
                <a:gd name="adj" fmla="val 46575"/>
              </a:avLst>
            </a:prstGeom>
            <a:solidFill>
              <a:srgbClr val="299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C5C1E97E-2D17-3973-EA25-52A25CD8EA4E}"/>
                </a:ext>
              </a:extLst>
            </p:cNvPr>
            <p:cNvSpPr txBox="1"/>
            <p:nvPr/>
          </p:nvSpPr>
          <p:spPr>
            <a:xfrm>
              <a:off x="6499665" y="1816102"/>
              <a:ext cx="52755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i="0" dirty="0">
                  <a:solidFill>
                    <a:schemeClr val="bg1"/>
                  </a:solidFill>
                  <a:effectLst/>
                </a:rPr>
                <a:t>Orientação sistêmica  - </a:t>
              </a:r>
              <a:r>
                <a:rPr lang="pt-BR" sz="2000" b="0" i="0" dirty="0">
                  <a:solidFill>
                    <a:schemeClr val="bg1"/>
                  </a:solidFill>
                  <a:effectLst/>
                </a:rPr>
                <a:t>o DO esta voltado para as partes da organização que se influenciam de maneira simultânea, para as relações de trabalho, assim como processos e a estrutura organizacional.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17D6664-05E5-1E80-465E-D9A9CCAA9F9F}"/>
              </a:ext>
            </a:extLst>
          </p:cNvPr>
          <p:cNvSpPr txBox="1"/>
          <p:nvPr/>
        </p:nvSpPr>
        <p:spPr>
          <a:xfrm>
            <a:off x="561091" y="834670"/>
            <a:ext cx="1156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definição de Desenvolvimento Organizacional têm algumas características, vejamos essas características: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2D76E6A-3B9A-804A-76AA-547DBC379AB7}"/>
              </a:ext>
            </a:extLst>
          </p:cNvPr>
          <p:cNvSpPr txBox="1"/>
          <p:nvPr/>
        </p:nvSpPr>
        <p:spPr>
          <a:xfrm>
            <a:off x="-37174" y="10911"/>
            <a:ext cx="12229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299CB1"/>
                </a:solidFill>
                <a:latin typeface="Heaters" pitchFamily="50" charset="0"/>
              </a:rPr>
              <a:t>características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81805B-07B1-A043-131E-7E8A2AADC60C}"/>
              </a:ext>
            </a:extLst>
          </p:cNvPr>
          <p:cNvGrpSpPr/>
          <p:nvPr/>
        </p:nvGrpSpPr>
        <p:grpSpPr>
          <a:xfrm>
            <a:off x="93954" y="3144721"/>
            <a:ext cx="5983459" cy="1626659"/>
            <a:chOff x="28600" y="3647803"/>
            <a:chExt cx="5983459" cy="1626659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04F8276-C2B1-4AEF-F893-63EB99C42E47}"/>
                </a:ext>
              </a:extLst>
            </p:cNvPr>
            <p:cNvSpPr/>
            <p:nvPr/>
          </p:nvSpPr>
          <p:spPr>
            <a:xfrm>
              <a:off x="28600" y="3647803"/>
              <a:ext cx="5983459" cy="1626659"/>
            </a:xfrm>
            <a:prstGeom prst="roundRect">
              <a:avLst>
                <a:gd name="adj" fmla="val 46575"/>
              </a:avLst>
            </a:prstGeom>
            <a:solidFill>
              <a:srgbClr val="299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56F147ED-D90E-7EFF-36F1-D5FC4AD8EF3B}"/>
                </a:ext>
              </a:extLst>
            </p:cNvPr>
            <p:cNvSpPr txBox="1"/>
            <p:nvPr/>
          </p:nvSpPr>
          <p:spPr>
            <a:xfrm>
              <a:off x="399702" y="3669393"/>
              <a:ext cx="547427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i="0" dirty="0">
                  <a:solidFill>
                    <a:schemeClr val="bg1"/>
                  </a:solidFill>
                  <a:effectLst/>
                </a:rPr>
                <a:t>Agente de mudança - </a:t>
              </a:r>
              <a:r>
                <a:rPr lang="pt-BR" sz="2000" b="0" i="0" dirty="0">
                  <a:solidFill>
                    <a:schemeClr val="bg1"/>
                  </a:solidFill>
                  <a:effectLst/>
                </a:rPr>
                <a:t>pessoas que tem como papel estimular e desenvolver mudanças dentro do ambiente organizacional.</a:t>
              </a:r>
            </a:p>
            <a:p>
              <a:endParaRPr lang="pt-BR" sz="20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834950E-9ED8-EBA9-DBF1-0B86DF3DC69E}"/>
              </a:ext>
            </a:extLst>
          </p:cNvPr>
          <p:cNvGrpSpPr/>
          <p:nvPr/>
        </p:nvGrpSpPr>
        <p:grpSpPr>
          <a:xfrm>
            <a:off x="6147579" y="3116169"/>
            <a:ext cx="5983459" cy="1635640"/>
            <a:chOff x="6195383" y="3670083"/>
            <a:chExt cx="5983459" cy="1635640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83597921-88DD-621B-FD66-B171A7488461}"/>
                </a:ext>
              </a:extLst>
            </p:cNvPr>
            <p:cNvSpPr/>
            <p:nvPr/>
          </p:nvSpPr>
          <p:spPr>
            <a:xfrm>
              <a:off x="6195383" y="3679064"/>
              <a:ext cx="5983459" cy="1626659"/>
            </a:xfrm>
            <a:prstGeom prst="roundRect">
              <a:avLst>
                <a:gd name="adj" fmla="val 46575"/>
              </a:avLst>
            </a:prstGeom>
            <a:solidFill>
              <a:srgbClr val="299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F1A98B4A-9F27-C05B-2881-CBB9FDC78880}"/>
                </a:ext>
              </a:extLst>
            </p:cNvPr>
            <p:cNvSpPr txBox="1"/>
            <p:nvPr/>
          </p:nvSpPr>
          <p:spPr>
            <a:xfrm>
              <a:off x="6549356" y="3670083"/>
              <a:ext cx="527551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i="0" dirty="0">
                  <a:solidFill>
                    <a:schemeClr val="bg1"/>
                  </a:solidFill>
                  <a:effectLst/>
                </a:rPr>
                <a:t>Solução de problemas - </a:t>
              </a:r>
              <a:r>
                <a:rPr lang="pt-BR" sz="2000" b="0" i="0" dirty="0">
                  <a:solidFill>
                    <a:schemeClr val="bg1"/>
                  </a:solidFill>
                  <a:effectLst/>
                </a:rPr>
                <a:t>enfatiza a resolução de problemas, utilizando a pesquisa-ação, ou seja a melhoria organizacional através da pesquisa, diagnóstico e a ação a fim de resolver os problemas.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7C66FE4-5D69-7222-B982-AD189B67C5EE}"/>
              </a:ext>
            </a:extLst>
          </p:cNvPr>
          <p:cNvSpPr/>
          <p:nvPr/>
        </p:nvSpPr>
        <p:spPr>
          <a:xfrm>
            <a:off x="6147579" y="4948808"/>
            <a:ext cx="5983459" cy="1626659"/>
          </a:xfrm>
          <a:prstGeom prst="roundRect">
            <a:avLst>
              <a:gd name="adj" fmla="val 46575"/>
            </a:avLst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3BD9EE3-07FF-867D-46C6-6B52FC9F682C}"/>
              </a:ext>
            </a:extLst>
          </p:cNvPr>
          <p:cNvGrpSpPr/>
          <p:nvPr/>
        </p:nvGrpSpPr>
        <p:grpSpPr>
          <a:xfrm>
            <a:off x="93953" y="4948808"/>
            <a:ext cx="6149659" cy="1626659"/>
            <a:chOff x="93953" y="4948808"/>
            <a:chExt cx="6149659" cy="1626659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736A34B3-243B-1368-9D41-B3E5B7A7C5F8}"/>
                </a:ext>
              </a:extLst>
            </p:cNvPr>
            <p:cNvSpPr/>
            <p:nvPr/>
          </p:nvSpPr>
          <p:spPr>
            <a:xfrm>
              <a:off x="93953" y="4948808"/>
              <a:ext cx="5983459" cy="1626659"/>
            </a:xfrm>
            <a:prstGeom prst="roundRect">
              <a:avLst>
                <a:gd name="adj" fmla="val 46575"/>
              </a:avLst>
            </a:prstGeom>
            <a:solidFill>
              <a:srgbClr val="299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EEB535FC-4D7F-A777-4DCC-F76854E2B674}"/>
                </a:ext>
              </a:extLst>
            </p:cNvPr>
            <p:cNvSpPr txBox="1"/>
            <p:nvPr/>
          </p:nvSpPr>
          <p:spPr>
            <a:xfrm>
              <a:off x="465056" y="4963748"/>
              <a:ext cx="577855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i="0" dirty="0">
                  <a:solidFill>
                    <a:schemeClr val="bg1"/>
                  </a:solidFill>
                  <a:effectLst/>
                </a:rPr>
                <a:t>Aprendizagem experimental - </a:t>
              </a:r>
              <a:r>
                <a:rPr lang="pt-BR" sz="2000" b="0" i="0" dirty="0">
                  <a:solidFill>
                    <a:schemeClr val="bg1"/>
                  </a:solidFill>
                  <a:effectLst/>
                </a:rPr>
                <a:t>participantes aprendem pela experiência no ambiente de treinamento.</a:t>
              </a:r>
              <a:endParaRPr lang="pt-BR" sz="2000" dirty="0">
                <a:solidFill>
                  <a:schemeClr val="bg1"/>
                </a:solidFill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22F7323-8EE8-6D6A-125B-A72C77111D64}"/>
              </a:ext>
            </a:extLst>
          </p:cNvPr>
          <p:cNvSpPr txBox="1"/>
          <p:nvPr/>
        </p:nvSpPr>
        <p:spPr>
          <a:xfrm>
            <a:off x="6501552" y="4984025"/>
            <a:ext cx="5474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0" dirty="0">
                <a:solidFill>
                  <a:schemeClr val="bg1"/>
                </a:solidFill>
                <a:effectLst/>
              </a:rPr>
              <a:t>Retroação - </a:t>
            </a:r>
            <a:r>
              <a:rPr lang="pt-BR" sz="2000" b="0" i="0" dirty="0">
                <a:solidFill>
                  <a:schemeClr val="bg1"/>
                </a:solidFill>
                <a:effectLst/>
              </a:rPr>
              <a:t>a retroação fornece informação de retorno (feedback) sobre comportamento para que possam tomar ações autocorretivas para que possam ser mais eficazes</a:t>
            </a:r>
            <a:r>
              <a:rPr lang="pt-BR" sz="2000" b="0" i="0" dirty="0">
                <a:solidFill>
                  <a:srgbClr val="222222"/>
                </a:solidFill>
                <a:effectLst/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27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E6C18A13-84B4-EF51-5F20-0315814826CB}"/>
              </a:ext>
            </a:extLst>
          </p:cNvPr>
          <p:cNvSpPr/>
          <p:nvPr/>
        </p:nvSpPr>
        <p:spPr>
          <a:xfrm>
            <a:off x="0" y="0"/>
            <a:ext cx="12231318" cy="6905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4C5B5B2-5DC8-B6EE-164C-EFCA254C9560}"/>
              </a:ext>
            </a:extLst>
          </p:cNvPr>
          <p:cNvGrpSpPr/>
          <p:nvPr/>
        </p:nvGrpSpPr>
        <p:grpSpPr>
          <a:xfrm>
            <a:off x="102682" y="1362587"/>
            <a:ext cx="6135600" cy="1635899"/>
            <a:chOff x="57797" y="1832812"/>
            <a:chExt cx="6135600" cy="1635899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70AD89D7-589E-FFF3-14FA-4851A885E4EF}"/>
                </a:ext>
              </a:extLst>
            </p:cNvPr>
            <p:cNvSpPr/>
            <p:nvPr/>
          </p:nvSpPr>
          <p:spPr>
            <a:xfrm>
              <a:off x="57797" y="1842052"/>
              <a:ext cx="5983459" cy="1626659"/>
            </a:xfrm>
            <a:prstGeom prst="roundRect">
              <a:avLst>
                <a:gd name="adj" fmla="val 46575"/>
              </a:avLst>
            </a:prstGeom>
            <a:solidFill>
              <a:srgbClr val="F2A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1B661964-ACE9-9D90-D588-86116082FF3C}"/>
                </a:ext>
              </a:extLst>
            </p:cNvPr>
            <p:cNvSpPr txBox="1"/>
            <p:nvPr/>
          </p:nvSpPr>
          <p:spPr>
            <a:xfrm>
              <a:off x="514220" y="1832812"/>
              <a:ext cx="567917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i="0" dirty="0">
                  <a:solidFill>
                    <a:schemeClr val="bg1"/>
                  </a:solidFill>
                  <a:effectLst/>
                </a:rPr>
                <a:t>Orientação contingencial - </a:t>
              </a:r>
              <a:r>
                <a:rPr lang="pt-BR" sz="2000" b="0" i="0" dirty="0">
                  <a:solidFill>
                    <a:schemeClr val="bg1"/>
                  </a:solidFill>
                  <a:effectLst/>
                </a:rPr>
                <a:t>o </a:t>
              </a:r>
              <a:r>
                <a:rPr lang="pt-BR" sz="2000" dirty="0">
                  <a:solidFill>
                    <a:schemeClr val="bg1"/>
                  </a:solidFill>
                  <a:cs typeface="Arial" panose="020B0604020202020204" pitchFamily="34" charset="0"/>
                </a:rPr>
                <a:t>desenvolvimento organizacional</a:t>
              </a:r>
              <a:r>
                <a:rPr lang="pt-BR" sz="2000" b="0" i="0" dirty="0">
                  <a:solidFill>
                    <a:schemeClr val="bg1"/>
                  </a:solidFill>
                  <a:effectLst/>
                </a:rPr>
                <a:t> é flexível e pragmático, assim adaptando as ações conforme necessidades específicas. Os participantes discutem várias maneiras de abordar os problemas.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2E06FB8-EDDB-A12D-9B3C-9A00FBC9FD54}"/>
              </a:ext>
            </a:extLst>
          </p:cNvPr>
          <p:cNvGrpSpPr/>
          <p:nvPr/>
        </p:nvGrpSpPr>
        <p:grpSpPr>
          <a:xfrm>
            <a:off x="6147580" y="1100842"/>
            <a:ext cx="5983459" cy="1892961"/>
            <a:chOff x="6096000" y="1550904"/>
            <a:chExt cx="5983459" cy="1892961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BC7491BC-F744-CF10-ABD4-CB7F257A898B}"/>
                </a:ext>
              </a:extLst>
            </p:cNvPr>
            <p:cNvSpPr/>
            <p:nvPr/>
          </p:nvSpPr>
          <p:spPr>
            <a:xfrm>
              <a:off x="6096000" y="1817206"/>
              <a:ext cx="5983459" cy="1626659"/>
            </a:xfrm>
            <a:prstGeom prst="roundRect">
              <a:avLst>
                <a:gd name="adj" fmla="val 46575"/>
              </a:avLst>
            </a:prstGeom>
            <a:solidFill>
              <a:srgbClr val="F2A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C5C1E97E-2D17-3973-EA25-52A25CD8EA4E}"/>
                </a:ext>
              </a:extLst>
            </p:cNvPr>
            <p:cNvSpPr txBox="1"/>
            <p:nvPr/>
          </p:nvSpPr>
          <p:spPr>
            <a:xfrm>
              <a:off x="6549353" y="1550904"/>
              <a:ext cx="5275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endParaRPr>
            </a:p>
            <a:p>
              <a:r>
                <a:rPr lang="pt-BR" sz="2000" b="1" i="0" dirty="0">
                  <a:solidFill>
                    <a:schemeClr val="bg1"/>
                  </a:solidFill>
                  <a:effectLst/>
                </a:rPr>
                <a:t>Desenvolvimento de equipes </a:t>
              </a:r>
              <a:r>
                <a:rPr lang="pt-BR" sz="2000" dirty="0">
                  <a:solidFill>
                    <a:schemeClr val="bg1"/>
                  </a:solidFill>
                  <a:cs typeface="Arial" panose="020B0604020202020204" pitchFamily="34" charset="0"/>
                </a:rPr>
                <a:t>desenvolvimento organizacional </a:t>
              </a:r>
              <a:r>
                <a:rPr lang="pt-BR" sz="2000" b="0" i="0" dirty="0">
                  <a:solidFill>
                    <a:schemeClr val="bg1"/>
                  </a:solidFill>
                  <a:effectLst/>
                </a:rPr>
                <a:t>é feito através de equipes. A sua proposição e a mudança planejada.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2D76E6A-3B9A-804A-76AA-547DBC379AB7}"/>
              </a:ext>
            </a:extLst>
          </p:cNvPr>
          <p:cNvSpPr txBox="1"/>
          <p:nvPr/>
        </p:nvSpPr>
        <p:spPr>
          <a:xfrm>
            <a:off x="-37174" y="10911"/>
            <a:ext cx="12229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2AB0C"/>
                </a:solidFill>
                <a:latin typeface="Heaters" pitchFamily="50" charset="0"/>
              </a:rPr>
              <a:t>características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81805B-07B1-A043-131E-7E8A2AADC60C}"/>
              </a:ext>
            </a:extLst>
          </p:cNvPr>
          <p:cNvGrpSpPr/>
          <p:nvPr/>
        </p:nvGrpSpPr>
        <p:grpSpPr>
          <a:xfrm>
            <a:off x="3046305" y="3178197"/>
            <a:ext cx="5983459" cy="2523768"/>
            <a:chOff x="49460" y="3483978"/>
            <a:chExt cx="5983459" cy="2523768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04F8276-C2B1-4AEF-F893-63EB99C42E47}"/>
                </a:ext>
              </a:extLst>
            </p:cNvPr>
            <p:cNvSpPr/>
            <p:nvPr/>
          </p:nvSpPr>
          <p:spPr>
            <a:xfrm>
              <a:off x="49460" y="3483978"/>
              <a:ext cx="5983459" cy="1626659"/>
            </a:xfrm>
            <a:prstGeom prst="roundRect">
              <a:avLst>
                <a:gd name="adj" fmla="val 46575"/>
              </a:avLst>
            </a:prstGeom>
            <a:solidFill>
              <a:srgbClr val="F2A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56F147ED-D90E-7EFF-36F1-D5FC4AD8EF3B}"/>
                </a:ext>
              </a:extLst>
            </p:cNvPr>
            <p:cNvSpPr txBox="1"/>
            <p:nvPr/>
          </p:nvSpPr>
          <p:spPr>
            <a:xfrm>
              <a:off x="413597" y="3483978"/>
              <a:ext cx="5474275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Enfoque interativo -  </a:t>
              </a:r>
              <a:r>
                <a:rPr lang="pt-BR" sz="2000" dirty="0">
                  <a:solidFill>
                    <a:schemeClr val="bg1"/>
                  </a:solidFill>
                  <a:cs typeface="Arial" panose="020B0604020202020204" pitchFamily="34" charset="0"/>
                </a:rPr>
                <a:t>comunicação e interação são pressupostos básicos do desenvolvimento organizacional para obtenção de esforços rumo à mudança.</a:t>
              </a:r>
              <a:br>
                <a:rPr lang="pt-BR" sz="2000" dirty="0">
                  <a:solidFill>
                    <a:schemeClr val="bg1"/>
                  </a:solidFill>
                </a:rPr>
              </a:br>
              <a:endParaRPr lang="pt-BR" sz="2000" dirty="0">
                <a:solidFill>
                  <a:schemeClr val="bg1"/>
                </a:solidFill>
              </a:endParaRPr>
            </a:p>
            <a:p>
              <a:br>
                <a:rPr lang="pt-BR" sz="2000" dirty="0"/>
              </a:br>
              <a:endParaRPr lang="pt-BR" sz="20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F571C69-ACD2-4A30-F239-125B59229B78}"/>
              </a:ext>
            </a:extLst>
          </p:cNvPr>
          <p:cNvSpPr txBox="1"/>
          <p:nvPr/>
        </p:nvSpPr>
        <p:spPr>
          <a:xfrm>
            <a:off x="561091" y="834670"/>
            <a:ext cx="1156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definição de Desenvolvimento Organizacional têm algumas características, vejamos essas características:</a:t>
            </a:r>
          </a:p>
        </p:txBody>
      </p:sp>
    </p:spTree>
    <p:extLst>
      <p:ext uri="{BB962C8B-B14F-4D97-AF65-F5344CB8AC3E}">
        <p14:creationId xmlns:p14="http://schemas.microsoft.com/office/powerpoint/2010/main" val="4131359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14FB4C4-03D7-A75F-683D-6D1187D74EAB}"/>
              </a:ext>
            </a:extLst>
          </p:cNvPr>
          <p:cNvSpPr/>
          <p:nvPr/>
        </p:nvSpPr>
        <p:spPr>
          <a:xfrm>
            <a:off x="0" y="-7171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BB8320-FD21-97A0-51CB-2BCEC6F4EDD7}"/>
              </a:ext>
            </a:extLst>
          </p:cNvPr>
          <p:cNvSpPr/>
          <p:nvPr/>
        </p:nvSpPr>
        <p:spPr>
          <a:xfrm>
            <a:off x="462642" y="489857"/>
            <a:ext cx="9203872" cy="5943599"/>
          </a:xfrm>
          <a:prstGeom prst="rect">
            <a:avLst/>
          </a:prstGeom>
          <a:solidFill>
            <a:srgbClr val="F2AB0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99CB1"/>
              </a:solidFill>
            </a:endParaRPr>
          </a:p>
        </p:txBody>
      </p:sp>
      <p:pic>
        <p:nvPicPr>
          <p:cNvPr id="5" name="Imagem 4" descr="Pessoas sentadas em uma sala&#10;&#10;Descrição gerada automaticamente com confiança média">
            <a:extLst>
              <a:ext uri="{FF2B5EF4-FFF2-40B4-BE49-F238E27FC236}">
                <a16:creationId xmlns:a16="http://schemas.microsoft.com/office/drawing/2014/main" id="{1F3638B6-8DE5-EF26-210A-95A63A88F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1" t="16047" r="11071" b="5370"/>
          <a:stretch/>
        </p:blipFill>
        <p:spPr>
          <a:xfrm>
            <a:off x="6762039" y="871536"/>
            <a:ext cx="5211284" cy="5180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35545A7-2CFF-8701-9101-10AB958E7A3F}"/>
              </a:ext>
            </a:extLst>
          </p:cNvPr>
          <p:cNvSpPr txBox="1"/>
          <p:nvPr/>
        </p:nvSpPr>
        <p:spPr>
          <a:xfrm>
            <a:off x="1047920" y="1105151"/>
            <a:ext cx="570633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</a:rPr>
              <a:t>É um modelo de diagnóstico e de ação e tem como referência os conceitos de diferenciação e integração e de defrontamentos.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</a:rPr>
              <a:t>É composto por quatro estágios: diagnóstico, planejamento da ação, implementação da ação e níveis de mudança.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</a:rPr>
              <a:t>Uma organização supõe a coordenação de diversas atividades individuais que resultam em ações planejadas com o ambiente. Essas atividades provocam a diferenciação, o que conduz à necessidade de integração.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9B577E-986F-531A-0D3D-5EFD13ECA1EA}"/>
              </a:ext>
            </a:extLst>
          </p:cNvPr>
          <p:cNvSpPr txBox="1"/>
          <p:nvPr/>
        </p:nvSpPr>
        <p:spPr>
          <a:xfrm>
            <a:off x="462642" y="539502"/>
            <a:ext cx="629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i="0" dirty="0">
                <a:solidFill>
                  <a:schemeClr val="bg1"/>
                </a:solidFill>
                <a:effectLst/>
                <a:latin typeface="Heaters" pitchFamily="50" charset="0"/>
              </a:rPr>
              <a:t>Modelo Lawrence e Lorsch </a:t>
            </a:r>
            <a:endParaRPr lang="pt-BR" sz="2800" dirty="0">
              <a:solidFill>
                <a:schemeClr val="bg1"/>
              </a:solidFill>
              <a:latin typeface="Heaters" pitchFamily="50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0139358-1824-DAEC-7034-390884333382}"/>
              </a:ext>
            </a:extLst>
          </p:cNvPr>
          <p:cNvSpPr/>
          <p:nvPr/>
        </p:nvSpPr>
        <p:spPr>
          <a:xfrm>
            <a:off x="94537" y="1466621"/>
            <a:ext cx="959370" cy="707886"/>
          </a:xfrm>
          <a:prstGeom prst="rect">
            <a:avLst/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51867-AD28-D557-6970-F10091C34982}"/>
              </a:ext>
            </a:extLst>
          </p:cNvPr>
          <p:cNvSpPr/>
          <p:nvPr/>
        </p:nvSpPr>
        <p:spPr>
          <a:xfrm>
            <a:off x="88550" y="3976335"/>
            <a:ext cx="959370" cy="707886"/>
          </a:xfrm>
          <a:prstGeom prst="rect">
            <a:avLst/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79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14FB4C4-03D7-A75F-683D-6D1187D74EAB}"/>
              </a:ext>
            </a:extLst>
          </p:cNvPr>
          <p:cNvSpPr/>
          <p:nvPr/>
        </p:nvSpPr>
        <p:spPr>
          <a:xfrm>
            <a:off x="0" y="-96283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BB8320-FD21-97A0-51CB-2BCEC6F4EDD7}"/>
              </a:ext>
            </a:extLst>
          </p:cNvPr>
          <p:cNvSpPr/>
          <p:nvPr/>
        </p:nvSpPr>
        <p:spPr>
          <a:xfrm>
            <a:off x="462642" y="489857"/>
            <a:ext cx="9203872" cy="5943599"/>
          </a:xfrm>
          <a:prstGeom prst="rect">
            <a:avLst/>
          </a:prstGeom>
          <a:solidFill>
            <a:srgbClr val="F2AB0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99CB1"/>
              </a:solidFill>
            </a:endParaRPr>
          </a:p>
        </p:txBody>
      </p:sp>
      <p:pic>
        <p:nvPicPr>
          <p:cNvPr id="5" name="Imagem 4" descr="Pessoas sentadas em uma sala&#10;&#10;Descrição gerada automaticamente com confiança média">
            <a:extLst>
              <a:ext uri="{FF2B5EF4-FFF2-40B4-BE49-F238E27FC236}">
                <a16:creationId xmlns:a16="http://schemas.microsoft.com/office/drawing/2014/main" id="{1F3638B6-8DE5-EF26-210A-95A63A88F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1" t="16047" r="11071" b="5370"/>
          <a:stretch/>
        </p:blipFill>
        <p:spPr>
          <a:xfrm>
            <a:off x="6866106" y="1006643"/>
            <a:ext cx="4967319" cy="4937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35545A7-2CFF-8701-9101-10AB958E7A3F}"/>
              </a:ext>
            </a:extLst>
          </p:cNvPr>
          <p:cNvSpPr txBox="1"/>
          <p:nvPr/>
        </p:nvSpPr>
        <p:spPr>
          <a:xfrm>
            <a:off x="1047920" y="1105151"/>
            <a:ext cx="570633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</a:rPr>
              <a:t>Alterações estruturais planejadas implicam em alterações comportamentais, mesmo que não previstas.</a:t>
            </a:r>
            <a:endParaRPr lang="pt-BR" sz="2000" dirty="0">
              <a:solidFill>
                <a:schemeClr val="bg1"/>
              </a:solidFill>
            </a:endParaRPr>
          </a:p>
          <a:p>
            <a:endParaRPr lang="pt-BR" sz="2000" dirty="0"/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9B577E-986F-531A-0D3D-5EFD13ECA1EA}"/>
              </a:ext>
            </a:extLst>
          </p:cNvPr>
          <p:cNvSpPr txBox="1"/>
          <p:nvPr/>
        </p:nvSpPr>
        <p:spPr>
          <a:xfrm>
            <a:off x="462642" y="539502"/>
            <a:ext cx="629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i="0" dirty="0">
                <a:solidFill>
                  <a:schemeClr val="bg1"/>
                </a:solidFill>
                <a:effectLst/>
                <a:latin typeface="Heaters" pitchFamily="50" charset="0"/>
              </a:rPr>
              <a:t>Modelo Lawrence e Lorsch </a:t>
            </a:r>
            <a:endParaRPr lang="pt-BR" sz="2800" dirty="0">
              <a:solidFill>
                <a:schemeClr val="bg1"/>
              </a:solidFill>
              <a:latin typeface="Heaters" pitchFamily="50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0139358-1824-DAEC-7034-390884333382}"/>
              </a:ext>
            </a:extLst>
          </p:cNvPr>
          <p:cNvSpPr/>
          <p:nvPr/>
        </p:nvSpPr>
        <p:spPr>
          <a:xfrm>
            <a:off x="94537" y="1466621"/>
            <a:ext cx="959370" cy="707886"/>
          </a:xfrm>
          <a:prstGeom prst="rect">
            <a:avLst/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51867-AD28-D557-6970-F10091C34982}"/>
              </a:ext>
            </a:extLst>
          </p:cNvPr>
          <p:cNvSpPr/>
          <p:nvPr/>
        </p:nvSpPr>
        <p:spPr>
          <a:xfrm>
            <a:off x="167118" y="4192067"/>
            <a:ext cx="959370" cy="707886"/>
          </a:xfrm>
          <a:prstGeom prst="rect">
            <a:avLst/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35E32B11-06D5-9D0C-9E22-BBDDC8A2EA0B}"/>
              </a:ext>
            </a:extLst>
          </p:cNvPr>
          <p:cNvSpPr/>
          <p:nvPr/>
        </p:nvSpPr>
        <p:spPr>
          <a:xfrm>
            <a:off x="3058153" y="4833257"/>
            <a:ext cx="1725275" cy="1097432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E0980AD-C879-5C8C-C5C9-8EE4927185D0}"/>
              </a:ext>
            </a:extLst>
          </p:cNvPr>
          <p:cNvGrpSpPr/>
          <p:nvPr/>
        </p:nvGrpSpPr>
        <p:grpSpPr>
          <a:xfrm>
            <a:off x="1624143" y="3675453"/>
            <a:ext cx="4883388" cy="2315608"/>
            <a:chOff x="1239817" y="1804754"/>
            <a:chExt cx="4868956" cy="2228650"/>
          </a:xfrm>
        </p:grpSpPr>
        <p:cxnSp>
          <p:nvCxnSpPr>
            <p:cNvPr id="66" name="Conector: Angulado 65">
              <a:extLst>
                <a:ext uri="{FF2B5EF4-FFF2-40B4-BE49-F238E27FC236}">
                  <a16:creationId xmlns:a16="http://schemas.microsoft.com/office/drawing/2014/main" id="{06C3BFE9-670D-4819-50E4-E05DC2C54FA2}"/>
                </a:ext>
              </a:extLst>
            </p:cNvPr>
            <p:cNvCxnSpPr>
              <a:cxnSpLocks/>
            </p:cNvCxnSpPr>
            <p:nvPr/>
          </p:nvCxnSpPr>
          <p:spPr>
            <a:xfrm>
              <a:off x="1726787" y="2055525"/>
              <a:ext cx="4381986" cy="1506553"/>
            </a:xfrm>
            <a:prstGeom prst="bentConnector3">
              <a:avLst>
                <a:gd name="adj1" fmla="val 105217"/>
              </a:avLst>
            </a:prstGeom>
            <a:ln w="12700">
              <a:solidFill>
                <a:srgbClr val="299C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: Angulado 66">
              <a:extLst>
                <a:ext uri="{FF2B5EF4-FFF2-40B4-BE49-F238E27FC236}">
                  <a16:creationId xmlns:a16="http://schemas.microsoft.com/office/drawing/2014/main" id="{CD1B6C64-AD5D-240F-EDE8-FB5E9441C931}"/>
                </a:ext>
              </a:extLst>
            </p:cNvPr>
            <p:cNvCxnSpPr>
              <a:cxnSpLocks/>
            </p:cNvCxnSpPr>
            <p:nvPr/>
          </p:nvCxnSpPr>
          <p:spPr>
            <a:xfrm>
              <a:off x="1239817" y="2417264"/>
              <a:ext cx="3549584" cy="1419584"/>
            </a:xfrm>
            <a:prstGeom prst="bentConnector3">
              <a:avLst>
                <a:gd name="adj1" fmla="val -11624"/>
              </a:avLst>
            </a:prstGeom>
            <a:ln w="12700">
              <a:solidFill>
                <a:srgbClr val="299CB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B2863C8F-A862-55FF-F0EA-95BD2540E533}"/>
                </a:ext>
              </a:extLst>
            </p:cNvPr>
            <p:cNvSpPr/>
            <p:nvPr/>
          </p:nvSpPr>
          <p:spPr>
            <a:xfrm>
              <a:off x="2392342" y="2306778"/>
              <a:ext cx="1390650" cy="714375"/>
            </a:xfrm>
            <a:prstGeom prst="rect">
              <a:avLst/>
            </a:prstGeom>
            <a:solidFill>
              <a:srgbClr val="299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CAEC5E1E-5782-4E10-F0F1-ACE40FA8F4DE}"/>
                </a:ext>
              </a:extLst>
            </p:cNvPr>
            <p:cNvSpPr/>
            <p:nvPr/>
          </p:nvSpPr>
          <p:spPr>
            <a:xfrm>
              <a:off x="1239817" y="1804754"/>
              <a:ext cx="1390650" cy="714375"/>
            </a:xfrm>
            <a:prstGeom prst="rect">
              <a:avLst/>
            </a:prstGeom>
            <a:solidFill>
              <a:srgbClr val="299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8EA8C3F9-4626-AE8E-1832-1B1DD7042466}"/>
                </a:ext>
              </a:extLst>
            </p:cNvPr>
            <p:cNvSpPr/>
            <p:nvPr/>
          </p:nvSpPr>
          <p:spPr>
            <a:xfrm>
              <a:off x="3615464" y="2808802"/>
              <a:ext cx="1390650" cy="714375"/>
            </a:xfrm>
            <a:prstGeom prst="rect">
              <a:avLst/>
            </a:prstGeom>
            <a:solidFill>
              <a:srgbClr val="299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227E293E-85B6-F643-BF70-86A3B9BE33E2}"/>
                </a:ext>
              </a:extLst>
            </p:cNvPr>
            <p:cNvSpPr/>
            <p:nvPr/>
          </p:nvSpPr>
          <p:spPr>
            <a:xfrm>
              <a:off x="4718123" y="3310826"/>
              <a:ext cx="1390650" cy="722578"/>
            </a:xfrm>
            <a:prstGeom prst="rect">
              <a:avLst/>
            </a:prstGeom>
            <a:solidFill>
              <a:srgbClr val="299C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499D86AA-59A4-5E9C-FD73-1A5D55DD38D2}"/>
                </a:ext>
              </a:extLst>
            </p:cNvPr>
            <p:cNvSpPr txBox="1"/>
            <p:nvPr/>
          </p:nvSpPr>
          <p:spPr>
            <a:xfrm>
              <a:off x="1239817" y="1968224"/>
              <a:ext cx="13906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D</a:t>
              </a:r>
              <a:r>
                <a:rPr lang="pt-BR" sz="1600" dirty="0">
                  <a:solidFill>
                    <a:schemeClr val="bg1"/>
                  </a:solidFill>
                </a:rPr>
                <a:t>iagnóstico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03D668FE-8E15-B314-DE77-37B68B92FB83}"/>
                </a:ext>
              </a:extLst>
            </p:cNvPr>
            <p:cNvSpPr txBox="1"/>
            <p:nvPr/>
          </p:nvSpPr>
          <p:spPr>
            <a:xfrm>
              <a:off x="2392342" y="2390211"/>
              <a:ext cx="13906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</a:rPr>
                <a:t>Planejamento da ação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807E6BF9-6425-C5D4-1A82-1BCBC7B3379F}"/>
                </a:ext>
              </a:extLst>
            </p:cNvPr>
            <p:cNvSpPr txBox="1"/>
            <p:nvPr/>
          </p:nvSpPr>
          <p:spPr>
            <a:xfrm>
              <a:off x="3552711" y="2892235"/>
              <a:ext cx="15161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</a:rPr>
                <a:t>Implementação da ação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31C5F96A-B60D-FDC2-C9CE-551BDFF77F9E}"/>
                </a:ext>
              </a:extLst>
            </p:cNvPr>
            <p:cNvSpPr txBox="1"/>
            <p:nvPr/>
          </p:nvSpPr>
          <p:spPr>
            <a:xfrm>
              <a:off x="4718123" y="3435635"/>
              <a:ext cx="13906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</a:rPr>
                <a:t>Avaliação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FA02D1B6-0037-EDE6-AE99-46D4D38178C4}"/>
                </a:ext>
              </a:extLst>
            </p:cNvPr>
            <p:cNvCxnSpPr>
              <a:cxnSpLocks/>
            </p:cNvCxnSpPr>
            <p:nvPr/>
          </p:nvCxnSpPr>
          <p:spPr>
            <a:xfrm>
              <a:off x="2436045" y="2213022"/>
              <a:ext cx="388844" cy="27485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>
              <a:extLst>
                <a:ext uri="{FF2B5EF4-FFF2-40B4-BE49-F238E27FC236}">
                  <a16:creationId xmlns:a16="http://schemas.microsoft.com/office/drawing/2014/main" id="{B232C0E9-E826-04C7-BBC9-36DB0584A7DE}"/>
                </a:ext>
              </a:extLst>
            </p:cNvPr>
            <p:cNvCxnSpPr>
              <a:cxnSpLocks/>
            </p:cNvCxnSpPr>
            <p:nvPr/>
          </p:nvCxnSpPr>
          <p:spPr>
            <a:xfrm>
              <a:off x="3588570" y="2700131"/>
              <a:ext cx="388844" cy="27485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4F47F286-B8B2-21C4-4D66-2330A017B407}"/>
                </a:ext>
              </a:extLst>
            </p:cNvPr>
            <p:cNvCxnSpPr>
              <a:cxnSpLocks/>
            </p:cNvCxnSpPr>
            <p:nvPr/>
          </p:nvCxnSpPr>
          <p:spPr>
            <a:xfrm>
              <a:off x="4742776" y="3225238"/>
              <a:ext cx="388844" cy="27485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495DFD5-ED10-BD91-A3D7-84B07B7DB486}"/>
              </a:ext>
            </a:extLst>
          </p:cNvPr>
          <p:cNvSpPr/>
          <p:nvPr/>
        </p:nvSpPr>
        <p:spPr>
          <a:xfrm>
            <a:off x="1525488" y="3010831"/>
            <a:ext cx="3685932" cy="398919"/>
          </a:xfrm>
          <a:prstGeom prst="roundRect">
            <a:avLst>
              <a:gd name="adj" fmla="val 12576"/>
            </a:avLst>
          </a:prstGeom>
          <a:solidFill>
            <a:srgbClr val="299C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8F135D-CC5F-164C-0278-2BE8FF2B4CA2}"/>
              </a:ext>
            </a:extLst>
          </p:cNvPr>
          <p:cNvSpPr txBox="1"/>
          <p:nvPr/>
        </p:nvSpPr>
        <p:spPr>
          <a:xfrm>
            <a:off x="1498317" y="2987865"/>
            <a:ext cx="36859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Heaters" pitchFamily="50" charset="0"/>
              </a:rPr>
              <a:t>Estágios do modelo de </a:t>
            </a:r>
            <a:r>
              <a:rPr lang="pt-BR" sz="2000" i="0" dirty="0">
                <a:solidFill>
                  <a:schemeClr val="bg1"/>
                </a:solidFill>
                <a:effectLst/>
                <a:latin typeface="Heaters" pitchFamily="50" charset="0"/>
              </a:rPr>
              <a:t>Lawrence e Lorsch </a:t>
            </a:r>
            <a:endParaRPr lang="pt-BR" sz="2000" dirty="0">
              <a:solidFill>
                <a:schemeClr val="bg1"/>
              </a:solidFill>
              <a:latin typeface="Heaters" pitchFamily="50" charset="0"/>
            </a:endParaRPr>
          </a:p>
          <a:p>
            <a:pPr algn="ctr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69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14FB4C4-03D7-A75F-683D-6D1187D74E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BB8320-FD21-97A0-51CB-2BCEC6F4EDD7}"/>
              </a:ext>
            </a:extLst>
          </p:cNvPr>
          <p:cNvSpPr/>
          <p:nvPr/>
        </p:nvSpPr>
        <p:spPr>
          <a:xfrm>
            <a:off x="462642" y="489857"/>
            <a:ext cx="9203872" cy="6089619"/>
          </a:xfrm>
          <a:prstGeom prst="rect">
            <a:avLst/>
          </a:prstGeom>
          <a:solidFill>
            <a:srgbClr val="299C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99CB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5545A7-2CFF-8701-9101-10AB958E7A3F}"/>
              </a:ext>
            </a:extLst>
          </p:cNvPr>
          <p:cNvSpPr txBox="1"/>
          <p:nvPr/>
        </p:nvSpPr>
        <p:spPr>
          <a:xfrm>
            <a:off x="1187270" y="670166"/>
            <a:ext cx="541647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i="0" dirty="0">
                <a:solidFill>
                  <a:schemeClr val="bg1">
                    <a:lumMod val="95000"/>
                  </a:schemeClr>
                </a:solidFill>
                <a:effectLst/>
                <a:latin typeface="Lemon Tea" panose="02000600000000000000" pitchFamily="2" charset="0"/>
              </a:rPr>
              <a:t>O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modelo</a:t>
            </a:r>
            <a:r>
              <a:rPr lang="pt-BR" sz="24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traz 5 dimensões da liderança, desenvolvida pelos pesquisadores Blake e Mouton nos anos 60.</a:t>
            </a:r>
          </a:p>
          <a:p>
            <a:br>
              <a:rPr lang="pt-BR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Lemon Tea" panose="02000600000000000000" pitchFamily="2" charset="0"/>
              </a:rPr>
              <a:t>R</a:t>
            </a:r>
            <a:r>
              <a:rPr lang="pt-BR" sz="24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epresentação gráfica da interação entre duas preocupações.</a:t>
            </a:r>
          </a:p>
          <a:p>
            <a:br>
              <a:rPr lang="pt-BR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Lemon Tea" panose="02000600000000000000" pitchFamily="2" charset="0"/>
              </a:rPr>
              <a:t>E</a:t>
            </a:r>
            <a:r>
              <a:rPr lang="pt-BR" sz="24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ixo Horizontal do grid: representa a preocupação com a produção. É o grau em que um líder enfatiza objetivos concretos, eficiência organizacional e alta produtividade ao decidir a melhor forma de realizar uma tarefa.</a:t>
            </a:r>
            <a:br>
              <a:rPr lang="pt-BR" sz="2400" dirty="0">
                <a:solidFill>
                  <a:schemeClr val="bg1">
                    <a:lumMod val="95000"/>
                  </a:schemeClr>
                </a:solidFill>
              </a:rPr>
            </a:br>
            <a:endParaRPr lang="pt-BR" sz="2400" dirty="0"/>
          </a:p>
          <a:p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0139358-1824-DAEC-7034-390884333382}"/>
              </a:ext>
            </a:extLst>
          </p:cNvPr>
          <p:cNvSpPr/>
          <p:nvPr/>
        </p:nvSpPr>
        <p:spPr>
          <a:xfrm>
            <a:off x="94537" y="1466621"/>
            <a:ext cx="830373" cy="707886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A051867-AD28-D557-6970-F10091C34982}"/>
              </a:ext>
            </a:extLst>
          </p:cNvPr>
          <p:cNvSpPr/>
          <p:nvPr/>
        </p:nvSpPr>
        <p:spPr>
          <a:xfrm>
            <a:off x="88550" y="3976335"/>
            <a:ext cx="836360" cy="707886"/>
          </a:xfrm>
          <a:prstGeom prst="rect">
            <a:avLst/>
          </a:prstGeom>
          <a:solidFill>
            <a:srgbClr val="F2A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04B5CE-775E-CB12-FDAB-7A838E4E8C7F}"/>
              </a:ext>
            </a:extLst>
          </p:cNvPr>
          <p:cNvSpPr txBox="1"/>
          <p:nvPr/>
        </p:nvSpPr>
        <p:spPr>
          <a:xfrm>
            <a:off x="462642" y="-47459"/>
            <a:ext cx="438803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299CB1"/>
                </a:solidFill>
                <a:latin typeface="Heaters" pitchFamily="50" charset="0"/>
              </a:rPr>
              <a:t>Manegerial grid (grade gerencial)</a:t>
            </a:r>
          </a:p>
        </p:txBody>
      </p:sp>
      <p:pic>
        <p:nvPicPr>
          <p:cNvPr id="11" name="Imagem 10" descr="Pessoas sentadas em uma sala&#10;&#10;Descrição gerada automaticamente com confiança média">
            <a:extLst>
              <a:ext uri="{FF2B5EF4-FFF2-40B4-BE49-F238E27FC236}">
                <a16:creationId xmlns:a16="http://schemas.microsoft.com/office/drawing/2014/main" id="{6DB7A8A2-20BE-763F-7C0A-05AF311C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1" t="16047" r="11071" b="5370"/>
          <a:stretch/>
        </p:blipFill>
        <p:spPr>
          <a:xfrm>
            <a:off x="6866106" y="1006643"/>
            <a:ext cx="4967319" cy="49377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7119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1320</Words>
  <Application>Microsoft Office PowerPoint</Application>
  <PresentationFormat>Widescreen</PresentationFormat>
  <Paragraphs>123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Heaters</vt:lpstr>
      <vt:lpstr>Lemon Tea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kamilanunesbatalha22@hotmail.com</dc:creator>
  <cp:lastModifiedBy>karoline batalha nunes</cp:lastModifiedBy>
  <cp:revision>28</cp:revision>
  <cp:lastPrinted>2022-07-20T22:31:54Z</cp:lastPrinted>
  <dcterms:created xsi:type="dcterms:W3CDTF">2022-06-15T00:38:16Z</dcterms:created>
  <dcterms:modified xsi:type="dcterms:W3CDTF">2022-07-31T18:47:20Z</dcterms:modified>
</cp:coreProperties>
</file>